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7" r:id="rId2"/>
    <p:sldId id="270" r:id="rId3"/>
    <p:sldId id="271" r:id="rId4"/>
    <p:sldId id="272" r:id="rId5"/>
    <p:sldId id="273" r:id="rId6"/>
    <p:sldId id="274" r:id="rId7"/>
    <p:sldId id="275" r:id="rId8"/>
    <p:sldId id="276" r:id="rId9"/>
    <p:sldId id="277" r:id="rId10"/>
    <p:sldId id="278" r:id="rId11"/>
    <p:sldId id="279" r:id="rId12"/>
    <p:sldId id="280" r:id="rId13"/>
    <p:sldId id="281" r:id="rId14"/>
    <p:sldId id="282" r:id="rId15"/>
    <p:sldId id="283" r:id="rId16"/>
    <p:sldId id="284" r:id="rId17"/>
    <p:sldId id="285" r:id="rId18"/>
    <p:sldId id="286" r:id="rId1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853"/>
    <p:restoredTop sz="94719"/>
  </p:normalViewPr>
  <p:slideViewPr>
    <p:cSldViewPr snapToGrid="0">
      <p:cViewPr varScale="1">
        <p:scale>
          <a:sx n="147" d="100"/>
          <a:sy n="147" d="100"/>
        </p:scale>
        <p:origin x="60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C88C371-3428-4C66-A862-D2D4AE13175E}" type="datetimeFigureOut">
              <a:rPr lang="tr-TR" smtClean="0"/>
              <a:t>29.03.2026</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633D21-1DF6-49E6-892E-D347F8F03D8A}" type="slidenum">
              <a:rPr lang="tr-TR" smtClean="0"/>
              <a:t>‹#›</a:t>
            </a:fld>
            <a:endParaRPr lang="tr-TR"/>
          </a:p>
        </p:txBody>
      </p:sp>
    </p:spTree>
    <p:extLst>
      <p:ext uri="{BB962C8B-B14F-4D97-AF65-F5344CB8AC3E}">
        <p14:creationId xmlns:p14="http://schemas.microsoft.com/office/powerpoint/2010/main" val="10498319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222000A-DF80-E388-54A7-CA566BA34FA7}"/>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31C75DE5-90A7-2158-06E0-461ECF253D2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F7FF2F29-6702-417E-4737-40598270643F}"/>
              </a:ext>
            </a:extLst>
          </p:cNvPr>
          <p:cNvSpPr>
            <a:spLocks noGrp="1"/>
          </p:cNvSpPr>
          <p:nvPr>
            <p:ph type="dt" sz="half" idx="10"/>
          </p:nvPr>
        </p:nvSpPr>
        <p:spPr/>
        <p:txBody>
          <a:bodyPr/>
          <a:lstStyle/>
          <a:p>
            <a:fld id="{33505899-84E7-4486-A5CA-BA0EBD3A50D5}" type="datetimeFigureOut">
              <a:rPr lang="tr-TR" smtClean="0"/>
              <a:t>29.03.2026</a:t>
            </a:fld>
            <a:endParaRPr lang="tr-TR"/>
          </a:p>
        </p:txBody>
      </p:sp>
      <p:sp>
        <p:nvSpPr>
          <p:cNvPr id="5" name="Alt Bilgi Yer Tutucusu 4">
            <a:extLst>
              <a:ext uri="{FF2B5EF4-FFF2-40B4-BE49-F238E27FC236}">
                <a16:creationId xmlns:a16="http://schemas.microsoft.com/office/drawing/2014/main" id="{395CCBE3-B82F-71A8-E4C4-6224B0B080C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460F491-2B1A-4A4F-1E80-D8D4ADC13A35}"/>
              </a:ext>
            </a:extLst>
          </p:cNvPr>
          <p:cNvSpPr>
            <a:spLocks noGrp="1"/>
          </p:cNvSpPr>
          <p:nvPr>
            <p:ph type="sldNum" sz="quarter" idx="12"/>
          </p:nvPr>
        </p:nvSpPr>
        <p:spPr/>
        <p:txBody>
          <a:bodyPr/>
          <a:lstStyle/>
          <a:p>
            <a:fld id="{D64CBB05-7766-4FF8-8012-85DDA23F4A53}" type="slidenum">
              <a:rPr lang="tr-TR" smtClean="0"/>
              <a:t>‹#›</a:t>
            </a:fld>
            <a:endParaRPr lang="tr-TR"/>
          </a:p>
        </p:txBody>
      </p:sp>
    </p:spTree>
    <p:extLst>
      <p:ext uri="{BB962C8B-B14F-4D97-AF65-F5344CB8AC3E}">
        <p14:creationId xmlns:p14="http://schemas.microsoft.com/office/powerpoint/2010/main" val="2846207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324896-AAC0-65C0-225C-6256D02AF48B}"/>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C7CD0B4B-B81F-E55E-6DB1-9EAC2E723296}"/>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B6DD21B-2EAA-3B5D-7B81-039DB33CF5A1}"/>
              </a:ext>
            </a:extLst>
          </p:cNvPr>
          <p:cNvSpPr>
            <a:spLocks noGrp="1"/>
          </p:cNvSpPr>
          <p:nvPr>
            <p:ph type="dt" sz="half" idx="10"/>
          </p:nvPr>
        </p:nvSpPr>
        <p:spPr/>
        <p:txBody>
          <a:bodyPr/>
          <a:lstStyle/>
          <a:p>
            <a:fld id="{33505899-84E7-4486-A5CA-BA0EBD3A50D5}" type="datetimeFigureOut">
              <a:rPr lang="tr-TR" smtClean="0"/>
              <a:t>29.03.2026</a:t>
            </a:fld>
            <a:endParaRPr lang="tr-TR"/>
          </a:p>
        </p:txBody>
      </p:sp>
      <p:sp>
        <p:nvSpPr>
          <p:cNvPr id="5" name="Alt Bilgi Yer Tutucusu 4">
            <a:extLst>
              <a:ext uri="{FF2B5EF4-FFF2-40B4-BE49-F238E27FC236}">
                <a16:creationId xmlns:a16="http://schemas.microsoft.com/office/drawing/2014/main" id="{6FD93C3B-ADC2-78D3-2EB9-C289B7A798E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6BFDBD1-71EB-A67E-0FD2-E092D0C15AE5}"/>
              </a:ext>
            </a:extLst>
          </p:cNvPr>
          <p:cNvSpPr>
            <a:spLocks noGrp="1"/>
          </p:cNvSpPr>
          <p:nvPr>
            <p:ph type="sldNum" sz="quarter" idx="12"/>
          </p:nvPr>
        </p:nvSpPr>
        <p:spPr/>
        <p:txBody>
          <a:bodyPr/>
          <a:lstStyle/>
          <a:p>
            <a:fld id="{D64CBB05-7766-4FF8-8012-85DDA23F4A53}" type="slidenum">
              <a:rPr lang="tr-TR" smtClean="0"/>
              <a:t>‹#›</a:t>
            </a:fld>
            <a:endParaRPr lang="tr-TR"/>
          </a:p>
        </p:txBody>
      </p:sp>
    </p:spTree>
    <p:extLst>
      <p:ext uri="{BB962C8B-B14F-4D97-AF65-F5344CB8AC3E}">
        <p14:creationId xmlns:p14="http://schemas.microsoft.com/office/powerpoint/2010/main" val="11579228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377B5F0A-B558-1ADA-1693-0A8BFD9CA65E}"/>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52A81DC9-D4F5-CFEE-D433-9DAA56CD3BBA}"/>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0305FE2-68FB-68EE-15E7-7133AAA30D74}"/>
              </a:ext>
            </a:extLst>
          </p:cNvPr>
          <p:cNvSpPr>
            <a:spLocks noGrp="1"/>
          </p:cNvSpPr>
          <p:nvPr>
            <p:ph type="dt" sz="half" idx="10"/>
          </p:nvPr>
        </p:nvSpPr>
        <p:spPr/>
        <p:txBody>
          <a:bodyPr/>
          <a:lstStyle/>
          <a:p>
            <a:fld id="{33505899-84E7-4486-A5CA-BA0EBD3A50D5}" type="datetimeFigureOut">
              <a:rPr lang="tr-TR" smtClean="0"/>
              <a:t>29.03.2026</a:t>
            </a:fld>
            <a:endParaRPr lang="tr-TR"/>
          </a:p>
        </p:txBody>
      </p:sp>
      <p:sp>
        <p:nvSpPr>
          <p:cNvPr id="5" name="Alt Bilgi Yer Tutucusu 4">
            <a:extLst>
              <a:ext uri="{FF2B5EF4-FFF2-40B4-BE49-F238E27FC236}">
                <a16:creationId xmlns:a16="http://schemas.microsoft.com/office/drawing/2014/main" id="{AE508D5E-FBE0-CFC2-710C-C61032B47D1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452D02A-81E6-6D7D-CEFA-F2BAA25F8089}"/>
              </a:ext>
            </a:extLst>
          </p:cNvPr>
          <p:cNvSpPr>
            <a:spLocks noGrp="1"/>
          </p:cNvSpPr>
          <p:nvPr>
            <p:ph type="sldNum" sz="quarter" idx="12"/>
          </p:nvPr>
        </p:nvSpPr>
        <p:spPr/>
        <p:txBody>
          <a:bodyPr/>
          <a:lstStyle/>
          <a:p>
            <a:fld id="{D64CBB05-7766-4FF8-8012-85DDA23F4A53}" type="slidenum">
              <a:rPr lang="tr-TR" smtClean="0"/>
              <a:t>‹#›</a:t>
            </a:fld>
            <a:endParaRPr lang="tr-TR"/>
          </a:p>
        </p:txBody>
      </p:sp>
    </p:spTree>
    <p:extLst>
      <p:ext uri="{BB962C8B-B14F-4D97-AF65-F5344CB8AC3E}">
        <p14:creationId xmlns:p14="http://schemas.microsoft.com/office/powerpoint/2010/main" val="4628221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E3E3C25-A2E9-C4D0-873E-1C865B663DC6}"/>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9289F96-5C01-CDFA-5CB7-BE724C8FFA77}"/>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2DF6D50-E60F-3232-D0E3-51B305AD82EE}"/>
              </a:ext>
            </a:extLst>
          </p:cNvPr>
          <p:cNvSpPr>
            <a:spLocks noGrp="1"/>
          </p:cNvSpPr>
          <p:nvPr>
            <p:ph type="dt" sz="half" idx="10"/>
          </p:nvPr>
        </p:nvSpPr>
        <p:spPr/>
        <p:txBody>
          <a:bodyPr/>
          <a:lstStyle/>
          <a:p>
            <a:fld id="{33505899-84E7-4486-A5CA-BA0EBD3A50D5}" type="datetimeFigureOut">
              <a:rPr lang="tr-TR" smtClean="0"/>
              <a:t>29.03.2026</a:t>
            </a:fld>
            <a:endParaRPr lang="tr-TR"/>
          </a:p>
        </p:txBody>
      </p:sp>
      <p:sp>
        <p:nvSpPr>
          <p:cNvPr id="5" name="Alt Bilgi Yer Tutucusu 4">
            <a:extLst>
              <a:ext uri="{FF2B5EF4-FFF2-40B4-BE49-F238E27FC236}">
                <a16:creationId xmlns:a16="http://schemas.microsoft.com/office/drawing/2014/main" id="{41B3F9FC-9559-E4FE-D4DC-7495FD34C94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BE4BBFD-B90B-056F-D885-5343410A8215}"/>
              </a:ext>
            </a:extLst>
          </p:cNvPr>
          <p:cNvSpPr>
            <a:spLocks noGrp="1"/>
          </p:cNvSpPr>
          <p:nvPr>
            <p:ph type="sldNum" sz="quarter" idx="12"/>
          </p:nvPr>
        </p:nvSpPr>
        <p:spPr/>
        <p:txBody>
          <a:bodyPr/>
          <a:lstStyle/>
          <a:p>
            <a:fld id="{D64CBB05-7766-4FF8-8012-85DDA23F4A53}" type="slidenum">
              <a:rPr lang="tr-TR" smtClean="0"/>
              <a:t>‹#›</a:t>
            </a:fld>
            <a:endParaRPr lang="tr-TR"/>
          </a:p>
        </p:txBody>
      </p:sp>
    </p:spTree>
    <p:extLst>
      <p:ext uri="{BB962C8B-B14F-4D97-AF65-F5344CB8AC3E}">
        <p14:creationId xmlns:p14="http://schemas.microsoft.com/office/powerpoint/2010/main" val="37647059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0B32908-B651-AFAD-5575-9C3AAB8D3FAE}"/>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B9CFDE29-049A-EFFF-CDBE-6EE5919A517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7EC2E351-1493-63E5-5331-60EF906C52CD}"/>
              </a:ext>
            </a:extLst>
          </p:cNvPr>
          <p:cNvSpPr>
            <a:spLocks noGrp="1"/>
          </p:cNvSpPr>
          <p:nvPr>
            <p:ph type="dt" sz="half" idx="10"/>
          </p:nvPr>
        </p:nvSpPr>
        <p:spPr/>
        <p:txBody>
          <a:bodyPr/>
          <a:lstStyle/>
          <a:p>
            <a:fld id="{33505899-84E7-4486-A5CA-BA0EBD3A50D5}" type="datetimeFigureOut">
              <a:rPr lang="tr-TR" smtClean="0"/>
              <a:t>29.03.2026</a:t>
            </a:fld>
            <a:endParaRPr lang="tr-TR"/>
          </a:p>
        </p:txBody>
      </p:sp>
      <p:sp>
        <p:nvSpPr>
          <p:cNvPr id="5" name="Alt Bilgi Yer Tutucusu 4">
            <a:extLst>
              <a:ext uri="{FF2B5EF4-FFF2-40B4-BE49-F238E27FC236}">
                <a16:creationId xmlns:a16="http://schemas.microsoft.com/office/drawing/2014/main" id="{69543D73-449B-E21F-E2BE-33FF879D26C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1D06ADF-9272-C89A-74C9-BA24B1DA6EC7}"/>
              </a:ext>
            </a:extLst>
          </p:cNvPr>
          <p:cNvSpPr>
            <a:spLocks noGrp="1"/>
          </p:cNvSpPr>
          <p:nvPr>
            <p:ph type="sldNum" sz="quarter" idx="12"/>
          </p:nvPr>
        </p:nvSpPr>
        <p:spPr/>
        <p:txBody>
          <a:bodyPr/>
          <a:lstStyle/>
          <a:p>
            <a:fld id="{D64CBB05-7766-4FF8-8012-85DDA23F4A53}" type="slidenum">
              <a:rPr lang="tr-TR" smtClean="0"/>
              <a:t>‹#›</a:t>
            </a:fld>
            <a:endParaRPr lang="tr-TR"/>
          </a:p>
        </p:txBody>
      </p:sp>
    </p:spTree>
    <p:extLst>
      <p:ext uri="{BB962C8B-B14F-4D97-AF65-F5344CB8AC3E}">
        <p14:creationId xmlns:p14="http://schemas.microsoft.com/office/powerpoint/2010/main" val="104671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F9827FC-1C7A-C078-3485-770AFA74E868}"/>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BE8554B4-7565-A976-ADEB-0A3039D71930}"/>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E39C3761-38B4-8523-28E6-7EA20A4D59A8}"/>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1C324C94-C5E5-5B21-7C90-EA4CF518C8FD}"/>
              </a:ext>
            </a:extLst>
          </p:cNvPr>
          <p:cNvSpPr>
            <a:spLocks noGrp="1"/>
          </p:cNvSpPr>
          <p:nvPr>
            <p:ph type="dt" sz="half" idx="10"/>
          </p:nvPr>
        </p:nvSpPr>
        <p:spPr/>
        <p:txBody>
          <a:bodyPr/>
          <a:lstStyle/>
          <a:p>
            <a:fld id="{33505899-84E7-4486-A5CA-BA0EBD3A50D5}" type="datetimeFigureOut">
              <a:rPr lang="tr-TR" smtClean="0"/>
              <a:t>29.03.2026</a:t>
            </a:fld>
            <a:endParaRPr lang="tr-TR"/>
          </a:p>
        </p:txBody>
      </p:sp>
      <p:sp>
        <p:nvSpPr>
          <p:cNvPr id="6" name="Alt Bilgi Yer Tutucusu 5">
            <a:extLst>
              <a:ext uri="{FF2B5EF4-FFF2-40B4-BE49-F238E27FC236}">
                <a16:creationId xmlns:a16="http://schemas.microsoft.com/office/drawing/2014/main" id="{9F6AFF8A-00E2-9E39-7DC0-0189B80348FD}"/>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07B70E9-B45B-A90F-EC37-561AEC51EA65}"/>
              </a:ext>
            </a:extLst>
          </p:cNvPr>
          <p:cNvSpPr>
            <a:spLocks noGrp="1"/>
          </p:cNvSpPr>
          <p:nvPr>
            <p:ph type="sldNum" sz="quarter" idx="12"/>
          </p:nvPr>
        </p:nvSpPr>
        <p:spPr/>
        <p:txBody>
          <a:bodyPr/>
          <a:lstStyle/>
          <a:p>
            <a:fld id="{D64CBB05-7766-4FF8-8012-85DDA23F4A53}" type="slidenum">
              <a:rPr lang="tr-TR" smtClean="0"/>
              <a:t>‹#›</a:t>
            </a:fld>
            <a:endParaRPr lang="tr-TR"/>
          </a:p>
        </p:txBody>
      </p:sp>
    </p:spTree>
    <p:extLst>
      <p:ext uri="{BB962C8B-B14F-4D97-AF65-F5344CB8AC3E}">
        <p14:creationId xmlns:p14="http://schemas.microsoft.com/office/powerpoint/2010/main" val="29303838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EE4807F-5E94-622E-6540-50FE14C13513}"/>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9FF31C1-1DC3-5CFC-3126-D793E491EAB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0422E0CA-A554-5D7F-6826-1279D8DE6AB8}"/>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D4105EDF-A21E-6AD2-A90D-57F5A7EE962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D62E1889-D85F-5D75-EA5F-DE1963371A9B}"/>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C1B6C8DF-6CDB-7E27-5034-63DFE3A10977}"/>
              </a:ext>
            </a:extLst>
          </p:cNvPr>
          <p:cNvSpPr>
            <a:spLocks noGrp="1"/>
          </p:cNvSpPr>
          <p:nvPr>
            <p:ph type="dt" sz="half" idx="10"/>
          </p:nvPr>
        </p:nvSpPr>
        <p:spPr/>
        <p:txBody>
          <a:bodyPr/>
          <a:lstStyle/>
          <a:p>
            <a:fld id="{33505899-84E7-4486-A5CA-BA0EBD3A50D5}" type="datetimeFigureOut">
              <a:rPr lang="tr-TR" smtClean="0"/>
              <a:t>29.03.2026</a:t>
            </a:fld>
            <a:endParaRPr lang="tr-TR"/>
          </a:p>
        </p:txBody>
      </p:sp>
      <p:sp>
        <p:nvSpPr>
          <p:cNvPr id="8" name="Alt Bilgi Yer Tutucusu 7">
            <a:extLst>
              <a:ext uri="{FF2B5EF4-FFF2-40B4-BE49-F238E27FC236}">
                <a16:creationId xmlns:a16="http://schemas.microsoft.com/office/drawing/2014/main" id="{5F72C47C-906F-4938-46C1-92A63350F6E2}"/>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F4C49690-5D28-8834-AA4C-92F1E75D1F4C}"/>
              </a:ext>
            </a:extLst>
          </p:cNvPr>
          <p:cNvSpPr>
            <a:spLocks noGrp="1"/>
          </p:cNvSpPr>
          <p:nvPr>
            <p:ph type="sldNum" sz="quarter" idx="12"/>
          </p:nvPr>
        </p:nvSpPr>
        <p:spPr/>
        <p:txBody>
          <a:bodyPr/>
          <a:lstStyle/>
          <a:p>
            <a:fld id="{D64CBB05-7766-4FF8-8012-85DDA23F4A53}" type="slidenum">
              <a:rPr lang="tr-TR" smtClean="0"/>
              <a:t>‹#›</a:t>
            </a:fld>
            <a:endParaRPr lang="tr-TR"/>
          </a:p>
        </p:txBody>
      </p:sp>
    </p:spTree>
    <p:extLst>
      <p:ext uri="{BB962C8B-B14F-4D97-AF65-F5344CB8AC3E}">
        <p14:creationId xmlns:p14="http://schemas.microsoft.com/office/powerpoint/2010/main" val="27166525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A2303EB-C10D-C246-DA02-4B505FF109D7}"/>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751C004B-E9AA-0C0C-D4D2-16E2E82202E3}"/>
              </a:ext>
            </a:extLst>
          </p:cNvPr>
          <p:cNvSpPr>
            <a:spLocks noGrp="1"/>
          </p:cNvSpPr>
          <p:nvPr>
            <p:ph type="dt" sz="half" idx="10"/>
          </p:nvPr>
        </p:nvSpPr>
        <p:spPr/>
        <p:txBody>
          <a:bodyPr/>
          <a:lstStyle/>
          <a:p>
            <a:fld id="{33505899-84E7-4486-A5CA-BA0EBD3A50D5}" type="datetimeFigureOut">
              <a:rPr lang="tr-TR" smtClean="0"/>
              <a:t>29.03.2026</a:t>
            </a:fld>
            <a:endParaRPr lang="tr-TR"/>
          </a:p>
        </p:txBody>
      </p:sp>
      <p:sp>
        <p:nvSpPr>
          <p:cNvPr id="4" name="Alt Bilgi Yer Tutucusu 3">
            <a:extLst>
              <a:ext uri="{FF2B5EF4-FFF2-40B4-BE49-F238E27FC236}">
                <a16:creationId xmlns:a16="http://schemas.microsoft.com/office/drawing/2014/main" id="{CE2236F4-66CC-3540-5867-C1F79AE5D9B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9DA35C45-BAFC-D7E7-20BF-029B9D14B99A}"/>
              </a:ext>
            </a:extLst>
          </p:cNvPr>
          <p:cNvSpPr>
            <a:spLocks noGrp="1"/>
          </p:cNvSpPr>
          <p:nvPr>
            <p:ph type="sldNum" sz="quarter" idx="12"/>
          </p:nvPr>
        </p:nvSpPr>
        <p:spPr/>
        <p:txBody>
          <a:bodyPr/>
          <a:lstStyle/>
          <a:p>
            <a:fld id="{D64CBB05-7766-4FF8-8012-85DDA23F4A53}" type="slidenum">
              <a:rPr lang="tr-TR" smtClean="0"/>
              <a:t>‹#›</a:t>
            </a:fld>
            <a:endParaRPr lang="tr-TR"/>
          </a:p>
        </p:txBody>
      </p:sp>
    </p:spTree>
    <p:extLst>
      <p:ext uri="{BB962C8B-B14F-4D97-AF65-F5344CB8AC3E}">
        <p14:creationId xmlns:p14="http://schemas.microsoft.com/office/powerpoint/2010/main" val="3288285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ABEE74BF-D2BF-F1DA-A5F5-B484BE021C07}"/>
              </a:ext>
            </a:extLst>
          </p:cNvPr>
          <p:cNvSpPr>
            <a:spLocks noGrp="1"/>
          </p:cNvSpPr>
          <p:nvPr>
            <p:ph type="dt" sz="half" idx="10"/>
          </p:nvPr>
        </p:nvSpPr>
        <p:spPr/>
        <p:txBody>
          <a:bodyPr/>
          <a:lstStyle/>
          <a:p>
            <a:fld id="{33505899-84E7-4486-A5CA-BA0EBD3A50D5}" type="datetimeFigureOut">
              <a:rPr lang="tr-TR" smtClean="0"/>
              <a:t>29.03.2026</a:t>
            </a:fld>
            <a:endParaRPr lang="tr-TR"/>
          </a:p>
        </p:txBody>
      </p:sp>
      <p:sp>
        <p:nvSpPr>
          <p:cNvPr id="3" name="Alt Bilgi Yer Tutucusu 2">
            <a:extLst>
              <a:ext uri="{FF2B5EF4-FFF2-40B4-BE49-F238E27FC236}">
                <a16:creationId xmlns:a16="http://schemas.microsoft.com/office/drawing/2014/main" id="{0D0266DB-317B-9C27-936A-710DFF3FA423}"/>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F3214B90-CA07-8E98-1842-C7F9B96528D2}"/>
              </a:ext>
            </a:extLst>
          </p:cNvPr>
          <p:cNvSpPr>
            <a:spLocks noGrp="1"/>
          </p:cNvSpPr>
          <p:nvPr>
            <p:ph type="sldNum" sz="quarter" idx="12"/>
          </p:nvPr>
        </p:nvSpPr>
        <p:spPr/>
        <p:txBody>
          <a:bodyPr/>
          <a:lstStyle/>
          <a:p>
            <a:fld id="{D64CBB05-7766-4FF8-8012-85DDA23F4A53}" type="slidenum">
              <a:rPr lang="tr-TR" smtClean="0"/>
              <a:t>‹#›</a:t>
            </a:fld>
            <a:endParaRPr lang="tr-TR"/>
          </a:p>
        </p:txBody>
      </p:sp>
    </p:spTree>
    <p:extLst>
      <p:ext uri="{BB962C8B-B14F-4D97-AF65-F5344CB8AC3E}">
        <p14:creationId xmlns:p14="http://schemas.microsoft.com/office/powerpoint/2010/main" val="9467791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C44B83D-8BB3-B45B-57A6-2B3E834D39B9}"/>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3F45CD82-AB1C-D626-5F1B-D188AD743F9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F3FAEE4B-28D1-221B-1558-042ACD77C0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2ADDB02A-B4FF-13E4-423D-B1CBCA4C4CDB}"/>
              </a:ext>
            </a:extLst>
          </p:cNvPr>
          <p:cNvSpPr>
            <a:spLocks noGrp="1"/>
          </p:cNvSpPr>
          <p:nvPr>
            <p:ph type="dt" sz="half" idx="10"/>
          </p:nvPr>
        </p:nvSpPr>
        <p:spPr/>
        <p:txBody>
          <a:bodyPr/>
          <a:lstStyle/>
          <a:p>
            <a:fld id="{33505899-84E7-4486-A5CA-BA0EBD3A50D5}" type="datetimeFigureOut">
              <a:rPr lang="tr-TR" smtClean="0"/>
              <a:t>29.03.2026</a:t>
            </a:fld>
            <a:endParaRPr lang="tr-TR"/>
          </a:p>
        </p:txBody>
      </p:sp>
      <p:sp>
        <p:nvSpPr>
          <p:cNvPr id="6" name="Alt Bilgi Yer Tutucusu 5">
            <a:extLst>
              <a:ext uri="{FF2B5EF4-FFF2-40B4-BE49-F238E27FC236}">
                <a16:creationId xmlns:a16="http://schemas.microsoft.com/office/drawing/2014/main" id="{06335B14-C392-1F85-416D-56C001ECD7C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FDEC02FC-0BE1-09C1-D3BA-3B1FF9FBFD37}"/>
              </a:ext>
            </a:extLst>
          </p:cNvPr>
          <p:cNvSpPr>
            <a:spLocks noGrp="1"/>
          </p:cNvSpPr>
          <p:nvPr>
            <p:ph type="sldNum" sz="quarter" idx="12"/>
          </p:nvPr>
        </p:nvSpPr>
        <p:spPr/>
        <p:txBody>
          <a:bodyPr/>
          <a:lstStyle/>
          <a:p>
            <a:fld id="{D64CBB05-7766-4FF8-8012-85DDA23F4A53}" type="slidenum">
              <a:rPr lang="tr-TR" smtClean="0"/>
              <a:t>‹#›</a:t>
            </a:fld>
            <a:endParaRPr lang="tr-TR"/>
          </a:p>
        </p:txBody>
      </p:sp>
    </p:spTree>
    <p:extLst>
      <p:ext uri="{BB962C8B-B14F-4D97-AF65-F5344CB8AC3E}">
        <p14:creationId xmlns:p14="http://schemas.microsoft.com/office/powerpoint/2010/main" val="19933106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AFB2BD4-6EDD-D0FC-3517-597358315EED}"/>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26D00705-B957-9448-2A7F-A6BA5CA0C5E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3A6AA525-EF1A-D659-A9E5-680EF78E95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21E2E1B-B0D6-858E-418E-A641CC96C432}"/>
              </a:ext>
            </a:extLst>
          </p:cNvPr>
          <p:cNvSpPr>
            <a:spLocks noGrp="1"/>
          </p:cNvSpPr>
          <p:nvPr>
            <p:ph type="dt" sz="half" idx="10"/>
          </p:nvPr>
        </p:nvSpPr>
        <p:spPr/>
        <p:txBody>
          <a:bodyPr/>
          <a:lstStyle/>
          <a:p>
            <a:fld id="{33505899-84E7-4486-A5CA-BA0EBD3A50D5}" type="datetimeFigureOut">
              <a:rPr lang="tr-TR" smtClean="0"/>
              <a:t>29.03.2026</a:t>
            </a:fld>
            <a:endParaRPr lang="tr-TR"/>
          </a:p>
        </p:txBody>
      </p:sp>
      <p:sp>
        <p:nvSpPr>
          <p:cNvPr id="6" name="Alt Bilgi Yer Tutucusu 5">
            <a:extLst>
              <a:ext uri="{FF2B5EF4-FFF2-40B4-BE49-F238E27FC236}">
                <a16:creationId xmlns:a16="http://schemas.microsoft.com/office/drawing/2014/main" id="{CCCED764-89B1-423E-BA1C-4A0C0C4E2C8B}"/>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2C58E28-B04B-A2FA-C6FB-99979D5350CF}"/>
              </a:ext>
            </a:extLst>
          </p:cNvPr>
          <p:cNvSpPr>
            <a:spLocks noGrp="1"/>
          </p:cNvSpPr>
          <p:nvPr>
            <p:ph type="sldNum" sz="quarter" idx="12"/>
          </p:nvPr>
        </p:nvSpPr>
        <p:spPr/>
        <p:txBody>
          <a:bodyPr/>
          <a:lstStyle/>
          <a:p>
            <a:fld id="{D64CBB05-7766-4FF8-8012-85DDA23F4A53}" type="slidenum">
              <a:rPr lang="tr-TR" smtClean="0"/>
              <a:t>‹#›</a:t>
            </a:fld>
            <a:endParaRPr lang="tr-TR"/>
          </a:p>
        </p:txBody>
      </p:sp>
    </p:spTree>
    <p:extLst>
      <p:ext uri="{BB962C8B-B14F-4D97-AF65-F5344CB8AC3E}">
        <p14:creationId xmlns:p14="http://schemas.microsoft.com/office/powerpoint/2010/main" val="30718233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F4BB967C-2380-BF21-7F2B-221B0D71B48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F724C183-F5D5-F38E-CCF9-A7421939292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D2DB6A80-D279-059F-90D1-D948167EBCC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505899-84E7-4486-A5CA-BA0EBD3A50D5}" type="datetimeFigureOut">
              <a:rPr lang="tr-TR" smtClean="0"/>
              <a:t>29.03.2026</a:t>
            </a:fld>
            <a:endParaRPr lang="tr-TR"/>
          </a:p>
        </p:txBody>
      </p:sp>
      <p:sp>
        <p:nvSpPr>
          <p:cNvPr id="5" name="Alt Bilgi Yer Tutucusu 4">
            <a:extLst>
              <a:ext uri="{FF2B5EF4-FFF2-40B4-BE49-F238E27FC236}">
                <a16:creationId xmlns:a16="http://schemas.microsoft.com/office/drawing/2014/main" id="{398E9A0F-E8BD-BF24-EC9A-1279C56EB6D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tr-TR"/>
          </a:p>
        </p:txBody>
      </p:sp>
      <p:sp>
        <p:nvSpPr>
          <p:cNvPr id="6" name="Slayt Numarası Yer Tutucusu 5">
            <a:extLst>
              <a:ext uri="{FF2B5EF4-FFF2-40B4-BE49-F238E27FC236}">
                <a16:creationId xmlns:a16="http://schemas.microsoft.com/office/drawing/2014/main" id="{5D51D2DB-EC12-3C61-9DAF-C82C12F4B7E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64CBB05-7766-4FF8-8012-85DDA23F4A53}" type="slidenum">
              <a:rPr lang="tr-TR" smtClean="0"/>
              <a:t>‹#›</a:t>
            </a:fld>
            <a:endParaRPr lang="tr-TR"/>
          </a:p>
        </p:txBody>
      </p:sp>
    </p:spTree>
    <p:extLst>
      <p:ext uri="{BB962C8B-B14F-4D97-AF65-F5344CB8AC3E}">
        <p14:creationId xmlns:p14="http://schemas.microsoft.com/office/powerpoint/2010/main" val="5505706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11.png"/></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7EDDD59-731E-B029-FA7F-5D4135815E4B}"/>
              </a:ext>
            </a:extLst>
          </p:cNvPr>
          <p:cNvSpPr>
            <a:spLocks noGrp="1"/>
          </p:cNvSpPr>
          <p:nvPr>
            <p:ph type="ctrTitle"/>
          </p:nvPr>
        </p:nvSpPr>
        <p:spPr>
          <a:xfrm>
            <a:off x="1866053" y="3195321"/>
            <a:ext cx="8459894" cy="1655762"/>
          </a:xfrm>
        </p:spPr>
        <p:txBody>
          <a:bodyPr/>
          <a:lstStyle/>
          <a:p>
            <a:r>
              <a:rPr lang="tr-TR" dirty="0">
                <a:latin typeface="Calibri" panose="020F0502020204030204" pitchFamily="34" charset="0"/>
                <a:cs typeface="Calibri" panose="020F0502020204030204" pitchFamily="34" charset="0"/>
              </a:rPr>
              <a:t>Bilgisayar Programlama 2</a:t>
            </a:r>
          </a:p>
        </p:txBody>
      </p:sp>
      <p:sp>
        <p:nvSpPr>
          <p:cNvPr id="3" name="Alt Başlık 2">
            <a:extLst>
              <a:ext uri="{FF2B5EF4-FFF2-40B4-BE49-F238E27FC236}">
                <a16:creationId xmlns:a16="http://schemas.microsoft.com/office/drawing/2014/main" id="{15E88421-8EA1-CCBF-CB79-3424B5196869}"/>
              </a:ext>
            </a:extLst>
          </p:cNvPr>
          <p:cNvSpPr>
            <a:spLocks noGrp="1"/>
          </p:cNvSpPr>
          <p:nvPr>
            <p:ph type="subTitle" idx="1"/>
          </p:nvPr>
        </p:nvSpPr>
        <p:spPr>
          <a:xfrm>
            <a:off x="1523999" y="4990572"/>
            <a:ext cx="9144000" cy="1655762"/>
          </a:xfrm>
        </p:spPr>
        <p:txBody>
          <a:bodyPr/>
          <a:lstStyle/>
          <a:p>
            <a:r>
              <a:rPr lang="tr-TR" dirty="0">
                <a:latin typeface="Calibri" panose="020F0502020204030204" pitchFamily="34" charset="0"/>
                <a:cs typeface="Calibri" panose="020F0502020204030204" pitchFamily="34" charset="0"/>
              </a:rPr>
              <a:t>Ders Notu: 9</a:t>
            </a:r>
          </a:p>
        </p:txBody>
      </p:sp>
      <p:pic>
        <p:nvPicPr>
          <p:cNvPr id="1026" name="Picture 2">
            <a:extLst>
              <a:ext uri="{FF2B5EF4-FFF2-40B4-BE49-F238E27FC236}">
                <a16:creationId xmlns:a16="http://schemas.microsoft.com/office/drawing/2014/main" id="{7DDB0B5A-9941-4BDD-9361-E2B9A0F3111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88998" y="1146388"/>
            <a:ext cx="1897510" cy="19094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43948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A1CE96-A0DA-841A-7E1A-48A09003824B}"/>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65F18AA3-8A46-1375-8667-72FDCBA72AD6}"/>
              </a:ext>
            </a:extLst>
          </p:cNvPr>
          <p:cNvSpPr>
            <a:spLocks noGrp="1"/>
          </p:cNvSpPr>
          <p:nvPr>
            <p:ph type="title"/>
          </p:nvPr>
        </p:nvSpPr>
        <p:spPr>
          <a:xfrm>
            <a:off x="774192" y="313939"/>
            <a:ext cx="10515600" cy="772883"/>
          </a:xfrm>
        </p:spPr>
        <p:txBody>
          <a:bodyPr>
            <a:normAutofit/>
          </a:bodyPr>
          <a:lstStyle/>
          <a:p>
            <a:r>
              <a:rPr lang="tr-TR" sz="2800" dirty="0">
                <a:latin typeface="Calibri" panose="020F0502020204030204" pitchFamily="34" charset="0"/>
                <a:cs typeface="Calibri" panose="020F0502020204030204" pitchFamily="34" charset="0"/>
              </a:rPr>
              <a:t>.</a:t>
            </a:r>
          </a:p>
        </p:txBody>
      </p:sp>
      <p:sp>
        <p:nvSpPr>
          <p:cNvPr id="3" name="İçerik Yer Tutucusu 2">
            <a:extLst>
              <a:ext uri="{FF2B5EF4-FFF2-40B4-BE49-F238E27FC236}">
                <a16:creationId xmlns:a16="http://schemas.microsoft.com/office/drawing/2014/main" id="{1F4AA0D9-FB78-FDAE-ADC8-FA08E3D3B676}"/>
              </a:ext>
            </a:extLst>
          </p:cNvPr>
          <p:cNvSpPr>
            <a:spLocks noGrp="1"/>
          </p:cNvSpPr>
          <p:nvPr>
            <p:ph idx="1"/>
          </p:nvPr>
        </p:nvSpPr>
        <p:spPr>
          <a:xfrm>
            <a:off x="774192" y="979900"/>
            <a:ext cx="10188786" cy="5413248"/>
          </a:xfrm>
        </p:spPr>
        <p:txBody>
          <a:bodyPr>
            <a:normAutofit/>
          </a:bodyPr>
          <a:lstStyle/>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r>
              <a:rPr lang="tr-TR" sz="1600" dirty="0">
                <a:latin typeface="Calibri" panose="020F0502020204030204" pitchFamily="34" charset="0"/>
                <a:cs typeface="Calibri" panose="020F0502020204030204" pitchFamily="34" charset="0"/>
              </a:rPr>
              <a:t>.</a:t>
            </a: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p:txBody>
      </p:sp>
      <p:pic>
        <p:nvPicPr>
          <p:cNvPr id="4" name="Picture 2">
            <a:extLst>
              <a:ext uri="{FF2B5EF4-FFF2-40B4-BE49-F238E27FC236}">
                <a16:creationId xmlns:a16="http://schemas.microsoft.com/office/drawing/2014/main" id="{9C6AB1AF-375F-974A-F5BD-D82729E6E95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26986" y="103294"/>
            <a:ext cx="977381" cy="9835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89682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216DD4-FD83-3B2C-4F81-C5F54E0A1F66}"/>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30A0B2A1-427E-694F-69AF-A7E38731A7FA}"/>
              </a:ext>
            </a:extLst>
          </p:cNvPr>
          <p:cNvSpPr>
            <a:spLocks noGrp="1"/>
          </p:cNvSpPr>
          <p:nvPr>
            <p:ph type="title"/>
          </p:nvPr>
        </p:nvSpPr>
        <p:spPr>
          <a:xfrm>
            <a:off x="774192" y="313939"/>
            <a:ext cx="10515600" cy="772883"/>
          </a:xfrm>
        </p:spPr>
        <p:txBody>
          <a:bodyPr>
            <a:normAutofit/>
          </a:bodyPr>
          <a:lstStyle/>
          <a:p>
            <a:r>
              <a:rPr lang="tr-TR" sz="2800" dirty="0">
                <a:latin typeface="Calibri" panose="020F0502020204030204" pitchFamily="34" charset="0"/>
                <a:cs typeface="Calibri" panose="020F0502020204030204" pitchFamily="34" charset="0"/>
              </a:rPr>
              <a:t>.</a:t>
            </a:r>
          </a:p>
        </p:txBody>
      </p:sp>
      <p:sp>
        <p:nvSpPr>
          <p:cNvPr id="3" name="İçerik Yer Tutucusu 2">
            <a:extLst>
              <a:ext uri="{FF2B5EF4-FFF2-40B4-BE49-F238E27FC236}">
                <a16:creationId xmlns:a16="http://schemas.microsoft.com/office/drawing/2014/main" id="{C9B37EB6-4F2F-79B0-BBB6-2BC87B95C34E}"/>
              </a:ext>
            </a:extLst>
          </p:cNvPr>
          <p:cNvSpPr>
            <a:spLocks noGrp="1"/>
          </p:cNvSpPr>
          <p:nvPr>
            <p:ph idx="1"/>
          </p:nvPr>
        </p:nvSpPr>
        <p:spPr>
          <a:xfrm>
            <a:off x="774192" y="979900"/>
            <a:ext cx="10188786" cy="5413248"/>
          </a:xfrm>
        </p:spPr>
        <p:txBody>
          <a:bodyPr>
            <a:normAutofit/>
          </a:bodyPr>
          <a:lstStyle/>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r>
              <a:rPr lang="tr-TR" sz="1600" dirty="0">
                <a:latin typeface="Calibri" panose="020F0502020204030204" pitchFamily="34" charset="0"/>
                <a:cs typeface="Calibri" panose="020F0502020204030204" pitchFamily="34" charset="0"/>
              </a:rPr>
              <a:t>.</a:t>
            </a: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p:txBody>
      </p:sp>
      <p:pic>
        <p:nvPicPr>
          <p:cNvPr id="4" name="Picture 2">
            <a:extLst>
              <a:ext uri="{FF2B5EF4-FFF2-40B4-BE49-F238E27FC236}">
                <a16:creationId xmlns:a16="http://schemas.microsoft.com/office/drawing/2014/main" id="{17CBFE0B-62D1-601E-A160-A807F5BEF1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26986" y="103294"/>
            <a:ext cx="977381" cy="9835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934729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5658CD-9F69-EDBC-41F1-20E5859FC008}"/>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89EACE73-08FF-EBA9-8DB1-3D4C1CB2C8DD}"/>
              </a:ext>
            </a:extLst>
          </p:cNvPr>
          <p:cNvSpPr>
            <a:spLocks noGrp="1"/>
          </p:cNvSpPr>
          <p:nvPr>
            <p:ph type="title"/>
          </p:nvPr>
        </p:nvSpPr>
        <p:spPr>
          <a:xfrm>
            <a:off x="774192" y="313939"/>
            <a:ext cx="10515600" cy="772883"/>
          </a:xfrm>
        </p:spPr>
        <p:txBody>
          <a:bodyPr>
            <a:normAutofit/>
          </a:bodyPr>
          <a:lstStyle/>
          <a:p>
            <a:r>
              <a:rPr lang="tr-TR" sz="2800" dirty="0">
                <a:latin typeface="Calibri" panose="020F0502020204030204" pitchFamily="34" charset="0"/>
                <a:cs typeface="Calibri" panose="020F0502020204030204" pitchFamily="34" charset="0"/>
              </a:rPr>
              <a:t>.</a:t>
            </a:r>
          </a:p>
        </p:txBody>
      </p:sp>
      <p:sp>
        <p:nvSpPr>
          <p:cNvPr id="3" name="İçerik Yer Tutucusu 2">
            <a:extLst>
              <a:ext uri="{FF2B5EF4-FFF2-40B4-BE49-F238E27FC236}">
                <a16:creationId xmlns:a16="http://schemas.microsoft.com/office/drawing/2014/main" id="{5D6CDD01-5376-AFB4-9733-58AD455EE879}"/>
              </a:ext>
            </a:extLst>
          </p:cNvPr>
          <p:cNvSpPr>
            <a:spLocks noGrp="1"/>
          </p:cNvSpPr>
          <p:nvPr>
            <p:ph idx="1"/>
          </p:nvPr>
        </p:nvSpPr>
        <p:spPr>
          <a:xfrm>
            <a:off x="774192" y="979900"/>
            <a:ext cx="10188786" cy="5413248"/>
          </a:xfrm>
        </p:spPr>
        <p:txBody>
          <a:bodyPr>
            <a:normAutofit/>
          </a:bodyPr>
          <a:lstStyle/>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r>
              <a:rPr lang="tr-TR" sz="1600" dirty="0">
                <a:latin typeface="Calibri" panose="020F0502020204030204" pitchFamily="34" charset="0"/>
                <a:cs typeface="Calibri" panose="020F0502020204030204" pitchFamily="34" charset="0"/>
              </a:rPr>
              <a:t>.</a:t>
            </a: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p:txBody>
      </p:sp>
      <p:pic>
        <p:nvPicPr>
          <p:cNvPr id="4" name="Picture 2">
            <a:extLst>
              <a:ext uri="{FF2B5EF4-FFF2-40B4-BE49-F238E27FC236}">
                <a16:creationId xmlns:a16="http://schemas.microsoft.com/office/drawing/2014/main" id="{E2E85EE5-AA28-0BEC-F660-049C0210C36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26986" y="103294"/>
            <a:ext cx="977381" cy="9835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241443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160F05-2EDC-E091-35A4-C6ABD79AA541}"/>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C4A4B7F1-4C3A-CC9B-8CAF-9C00D8E185A6}"/>
              </a:ext>
            </a:extLst>
          </p:cNvPr>
          <p:cNvSpPr>
            <a:spLocks noGrp="1"/>
          </p:cNvSpPr>
          <p:nvPr>
            <p:ph type="title"/>
          </p:nvPr>
        </p:nvSpPr>
        <p:spPr>
          <a:xfrm>
            <a:off x="774192" y="313939"/>
            <a:ext cx="10515600" cy="772883"/>
          </a:xfrm>
        </p:spPr>
        <p:txBody>
          <a:bodyPr>
            <a:normAutofit/>
          </a:bodyPr>
          <a:lstStyle/>
          <a:p>
            <a:r>
              <a:rPr lang="tr-TR" sz="2800" dirty="0">
                <a:latin typeface="Calibri" panose="020F0502020204030204" pitchFamily="34" charset="0"/>
                <a:cs typeface="Calibri" panose="020F0502020204030204" pitchFamily="34" charset="0"/>
              </a:rPr>
              <a:t>.</a:t>
            </a:r>
          </a:p>
        </p:txBody>
      </p:sp>
      <p:sp>
        <p:nvSpPr>
          <p:cNvPr id="3" name="İçerik Yer Tutucusu 2">
            <a:extLst>
              <a:ext uri="{FF2B5EF4-FFF2-40B4-BE49-F238E27FC236}">
                <a16:creationId xmlns:a16="http://schemas.microsoft.com/office/drawing/2014/main" id="{33091B75-3C30-0AE6-B42A-18C12F179B95}"/>
              </a:ext>
            </a:extLst>
          </p:cNvPr>
          <p:cNvSpPr>
            <a:spLocks noGrp="1"/>
          </p:cNvSpPr>
          <p:nvPr>
            <p:ph idx="1"/>
          </p:nvPr>
        </p:nvSpPr>
        <p:spPr>
          <a:xfrm>
            <a:off x="774192" y="979900"/>
            <a:ext cx="10188786" cy="5413248"/>
          </a:xfrm>
        </p:spPr>
        <p:txBody>
          <a:bodyPr>
            <a:normAutofit/>
          </a:bodyPr>
          <a:lstStyle/>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r>
              <a:rPr lang="tr-TR" sz="1600" dirty="0">
                <a:latin typeface="Calibri" panose="020F0502020204030204" pitchFamily="34" charset="0"/>
                <a:cs typeface="Calibri" panose="020F0502020204030204" pitchFamily="34" charset="0"/>
              </a:rPr>
              <a:t>.</a:t>
            </a: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p:txBody>
      </p:sp>
      <p:pic>
        <p:nvPicPr>
          <p:cNvPr id="4" name="Picture 2">
            <a:extLst>
              <a:ext uri="{FF2B5EF4-FFF2-40B4-BE49-F238E27FC236}">
                <a16:creationId xmlns:a16="http://schemas.microsoft.com/office/drawing/2014/main" id="{FBBA9B93-1676-120F-6066-9E83CAFC9B4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26986" y="103294"/>
            <a:ext cx="977381" cy="9835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137385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4E09D2-D02A-C8FE-7D46-D15BBDA4A67C}"/>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1C4D6CD4-EBFB-91FB-82E4-D0E32C819C8A}"/>
              </a:ext>
            </a:extLst>
          </p:cNvPr>
          <p:cNvSpPr>
            <a:spLocks noGrp="1"/>
          </p:cNvSpPr>
          <p:nvPr>
            <p:ph type="title"/>
          </p:nvPr>
        </p:nvSpPr>
        <p:spPr>
          <a:xfrm>
            <a:off x="774192" y="313939"/>
            <a:ext cx="10515600" cy="772883"/>
          </a:xfrm>
        </p:spPr>
        <p:txBody>
          <a:bodyPr>
            <a:normAutofit/>
          </a:bodyPr>
          <a:lstStyle/>
          <a:p>
            <a:r>
              <a:rPr lang="tr-TR" sz="2800" dirty="0">
                <a:latin typeface="Calibri" panose="020F0502020204030204" pitchFamily="34" charset="0"/>
                <a:cs typeface="Calibri" panose="020F0502020204030204" pitchFamily="34" charset="0"/>
              </a:rPr>
              <a:t>.</a:t>
            </a:r>
          </a:p>
        </p:txBody>
      </p:sp>
      <p:sp>
        <p:nvSpPr>
          <p:cNvPr id="3" name="İçerik Yer Tutucusu 2">
            <a:extLst>
              <a:ext uri="{FF2B5EF4-FFF2-40B4-BE49-F238E27FC236}">
                <a16:creationId xmlns:a16="http://schemas.microsoft.com/office/drawing/2014/main" id="{7D8F15B0-55CC-69B1-29B6-C856F663E748}"/>
              </a:ext>
            </a:extLst>
          </p:cNvPr>
          <p:cNvSpPr>
            <a:spLocks noGrp="1"/>
          </p:cNvSpPr>
          <p:nvPr>
            <p:ph idx="1"/>
          </p:nvPr>
        </p:nvSpPr>
        <p:spPr>
          <a:xfrm>
            <a:off x="774192" y="979900"/>
            <a:ext cx="10188786" cy="5413248"/>
          </a:xfrm>
        </p:spPr>
        <p:txBody>
          <a:bodyPr>
            <a:normAutofit/>
          </a:bodyPr>
          <a:lstStyle/>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r>
              <a:rPr lang="tr-TR" sz="1600" dirty="0">
                <a:latin typeface="Calibri" panose="020F0502020204030204" pitchFamily="34" charset="0"/>
                <a:cs typeface="Calibri" panose="020F0502020204030204" pitchFamily="34" charset="0"/>
              </a:rPr>
              <a:t>.</a:t>
            </a: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p:txBody>
      </p:sp>
      <p:pic>
        <p:nvPicPr>
          <p:cNvPr id="4" name="Picture 2">
            <a:extLst>
              <a:ext uri="{FF2B5EF4-FFF2-40B4-BE49-F238E27FC236}">
                <a16:creationId xmlns:a16="http://schemas.microsoft.com/office/drawing/2014/main" id="{010A097D-6F5C-0435-F653-2A4D3773190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26986" y="103294"/>
            <a:ext cx="977381" cy="9835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20933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174596-35EA-8BDB-F71C-AF50681999F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3F890886-0750-810B-2132-B6E22F2AE6E7}"/>
              </a:ext>
            </a:extLst>
          </p:cNvPr>
          <p:cNvSpPr>
            <a:spLocks noGrp="1"/>
          </p:cNvSpPr>
          <p:nvPr>
            <p:ph type="title"/>
          </p:nvPr>
        </p:nvSpPr>
        <p:spPr>
          <a:xfrm>
            <a:off x="774192" y="313939"/>
            <a:ext cx="10515600" cy="772883"/>
          </a:xfrm>
        </p:spPr>
        <p:txBody>
          <a:bodyPr>
            <a:normAutofit/>
          </a:bodyPr>
          <a:lstStyle/>
          <a:p>
            <a:r>
              <a:rPr lang="tr-TR" sz="2800" dirty="0">
                <a:latin typeface="Calibri" panose="020F0502020204030204" pitchFamily="34" charset="0"/>
                <a:cs typeface="Calibri" panose="020F0502020204030204" pitchFamily="34" charset="0"/>
              </a:rPr>
              <a:t>.</a:t>
            </a:r>
          </a:p>
        </p:txBody>
      </p:sp>
      <p:sp>
        <p:nvSpPr>
          <p:cNvPr id="3" name="İçerik Yer Tutucusu 2">
            <a:extLst>
              <a:ext uri="{FF2B5EF4-FFF2-40B4-BE49-F238E27FC236}">
                <a16:creationId xmlns:a16="http://schemas.microsoft.com/office/drawing/2014/main" id="{421577CC-6A47-59D3-462D-DB454E5F7261}"/>
              </a:ext>
            </a:extLst>
          </p:cNvPr>
          <p:cNvSpPr>
            <a:spLocks noGrp="1"/>
          </p:cNvSpPr>
          <p:nvPr>
            <p:ph idx="1"/>
          </p:nvPr>
        </p:nvSpPr>
        <p:spPr>
          <a:xfrm>
            <a:off x="774192" y="979900"/>
            <a:ext cx="10188786" cy="5413248"/>
          </a:xfrm>
        </p:spPr>
        <p:txBody>
          <a:bodyPr>
            <a:normAutofit/>
          </a:bodyPr>
          <a:lstStyle/>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r>
              <a:rPr lang="tr-TR" sz="1600" dirty="0">
                <a:latin typeface="Calibri" panose="020F0502020204030204" pitchFamily="34" charset="0"/>
                <a:cs typeface="Calibri" panose="020F0502020204030204" pitchFamily="34" charset="0"/>
              </a:rPr>
              <a:t>.</a:t>
            </a: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p:txBody>
      </p:sp>
      <p:pic>
        <p:nvPicPr>
          <p:cNvPr id="4" name="Picture 2">
            <a:extLst>
              <a:ext uri="{FF2B5EF4-FFF2-40B4-BE49-F238E27FC236}">
                <a16:creationId xmlns:a16="http://schemas.microsoft.com/office/drawing/2014/main" id="{6FC99BF7-9068-9E28-3443-CA409C0BA46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26986" y="103294"/>
            <a:ext cx="977381" cy="9835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275752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DA7AA4-4AA4-445B-8BB1-0C3F13139A4E}"/>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80D0DA4F-96BF-C33A-737B-220BFF823106}"/>
              </a:ext>
            </a:extLst>
          </p:cNvPr>
          <p:cNvSpPr>
            <a:spLocks noGrp="1"/>
          </p:cNvSpPr>
          <p:nvPr>
            <p:ph type="title"/>
          </p:nvPr>
        </p:nvSpPr>
        <p:spPr>
          <a:xfrm>
            <a:off x="774192" y="313939"/>
            <a:ext cx="10515600" cy="772883"/>
          </a:xfrm>
        </p:spPr>
        <p:txBody>
          <a:bodyPr>
            <a:normAutofit/>
          </a:bodyPr>
          <a:lstStyle/>
          <a:p>
            <a:r>
              <a:rPr lang="tr-TR" sz="2800" dirty="0">
                <a:latin typeface="Calibri" panose="020F0502020204030204" pitchFamily="34" charset="0"/>
                <a:cs typeface="Calibri" panose="020F0502020204030204" pitchFamily="34" charset="0"/>
              </a:rPr>
              <a:t>.</a:t>
            </a:r>
          </a:p>
        </p:txBody>
      </p:sp>
      <p:sp>
        <p:nvSpPr>
          <p:cNvPr id="3" name="İçerik Yer Tutucusu 2">
            <a:extLst>
              <a:ext uri="{FF2B5EF4-FFF2-40B4-BE49-F238E27FC236}">
                <a16:creationId xmlns:a16="http://schemas.microsoft.com/office/drawing/2014/main" id="{57710406-2D35-8244-E382-9980F7280A6D}"/>
              </a:ext>
            </a:extLst>
          </p:cNvPr>
          <p:cNvSpPr>
            <a:spLocks noGrp="1"/>
          </p:cNvSpPr>
          <p:nvPr>
            <p:ph idx="1"/>
          </p:nvPr>
        </p:nvSpPr>
        <p:spPr>
          <a:xfrm>
            <a:off x="774192" y="979900"/>
            <a:ext cx="10188786" cy="5413248"/>
          </a:xfrm>
        </p:spPr>
        <p:txBody>
          <a:bodyPr>
            <a:normAutofit/>
          </a:bodyPr>
          <a:lstStyle/>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r>
              <a:rPr lang="tr-TR" sz="1600" dirty="0">
                <a:latin typeface="Calibri" panose="020F0502020204030204" pitchFamily="34" charset="0"/>
                <a:cs typeface="Calibri" panose="020F0502020204030204" pitchFamily="34" charset="0"/>
              </a:rPr>
              <a:t>.</a:t>
            </a: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p:txBody>
      </p:sp>
      <p:pic>
        <p:nvPicPr>
          <p:cNvPr id="4" name="Picture 2">
            <a:extLst>
              <a:ext uri="{FF2B5EF4-FFF2-40B4-BE49-F238E27FC236}">
                <a16:creationId xmlns:a16="http://schemas.microsoft.com/office/drawing/2014/main" id="{F2DEC453-BE8F-8FA5-446A-988D899855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26986" y="103294"/>
            <a:ext cx="977381" cy="9835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171096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86F67A-885A-C035-E565-2D8A69D90C92}"/>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A74BB18B-A503-5C3A-F9E4-23F924256E3D}"/>
              </a:ext>
            </a:extLst>
          </p:cNvPr>
          <p:cNvSpPr>
            <a:spLocks noGrp="1"/>
          </p:cNvSpPr>
          <p:nvPr>
            <p:ph type="title"/>
          </p:nvPr>
        </p:nvSpPr>
        <p:spPr>
          <a:xfrm>
            <a:off x="774192" y="313939"/>
            <a:ext cx="10515600" cy="772883"/>
          </a:xfrm>
        </p:spPr>
        <p:txBody>
          <a:bodyPr>
            <a:normAutofit/>
          </a:bodyPr>
          <a:lstStyle/>
          <a:p>
            <a:r>
              <a:rPr lang="tr-TR" sz="2800" dirty="0">
                <a:latin typeface="Calibri" panose="020F0502020204030204" pitchFamily="34" charset="0"/>
                <a:cs typeface="Calibri" panose="020F0502020204030204" pitchFamily="34" charset="0"/>
              </a:rPr>
              <a:t>.</a:t>
            </a:r>
          </a:p>
        </p:txBody>
      </p:sp>
      <p:sp>
        <p:nvSpPr>
          <p:cNvPr id="3" name="İçerik Yer Tutucusu 2">
            <a:extLst>
              <a:ext uri="{FF2B5EF4-FFF2-40B4-BE49-F238E27FC236}">
                <a16:creationId xmlns:a16="http://schemas.microsoft.com/office/drawing/2014/main" id="{FE27CB2C-8BD1-0D5B-8E84-83BEEEF0D419}"/>
              </a:ext>
            </a:extLst>
          </p:cNvPr>
          <p:cNvSpPr>
            <a:spLocks noGrp="1"/>
          </p:cNvSpPr>
          <p:nvPr>
            <p:ph idx="1"/>
          </p:nvPr>
        </p:nvSpPr>
        <p:spPr>
          <a:xfrm>
            <a:off x="774192" y="979900"/>
            <a:ext cx="10188786" cy="5413248"/>
          </a:xfrm>
        </p:spPr>
        <p:txBody>
          <a:bodyPr>
            <a:normAutofit/>
          </a:bodyPr>
          <a:lstStyle/>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r>
              <a:rPr lang="tr-TR" sz="1600" dirty="0">
                <a:latin typeface="Calibri" panose="020F0502020204030204" pitchFamily="34" charset="0"/>
                <a:cs typeface="Calibri" panose="020F0502020204030204" pitchFamily="34" charset="0"/>
              </a:rPr>
              <a:t>.</a:t>
            </a: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p:txBody>
      </p:sp>
      <p:pic>
        <p:nvPicPr>
          <p:cNvPr id="4" name="Picture 2">
            <a:extLst>
              <a:ext uri="{FF2B5EF4-FFF2-40B4-BE49-F238E27FC236}">
                <a16:creationId xmlns:a16="http://schemas.microsoft.com/office/drawing/2014/main" id="{13FBEACA-DA88-5EB9-18BD-0D03FE6130E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26986" y="103294"/>
            <a:ext cx="977381" cy="9835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40342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80B7B3-D5F9-A43F-38C8-4364A964212C}"/>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8447E424-ED28-7D49-76A2-7293F2E60990}"/>
              </a:ext>
            </a:extLst>
          </p:cNvPr>
          <p:cNvSpPr>
            <a:spLocks noGrp="1"/>
          </p:cNvSpPr>
          <p:nvPr>
            <p:ph type="title"/>
          </p:nvPr>
        </p:nvSpPr>
        <p:spPr>
          <a:xfrm>
            <a:off x="774192" y="313939"/>
            <a:ext cx="10515600" cy="772883"/>
          </a:xfrm>
        </p:spPr>
        <p:txBody>
          <a:bodyPr>
            <a:normAutofit/>
          </a:bodyPr>
          <a:lstStyle/>
          <a:p>
            <a:r>
              <a:rPr lang="tr-TR" sz="2800" dirty="0">
                <a:latin typeface="Calibri" panose="020F0502020204030204" pitchFamily="34" charset="0"/>
                <a:cs typeface="Calibri" panose="020F0502020204030204" pitchFamily="34" charset="0"/>
              </a:rPr>
              <a:t>.</a:t>
            </a:r>
          </a:p>
        </p:txBody>
      </p:sp>
      <p:sp>
        <p:nvSpPr>
          <p:cNvPr id="3" name="İçerik Yer Tutucusu 2">
            <a:extLst>
              <a:ext uri="{FF2B5EF4-FFF2-40B4-BE49-F238E27FC236}">
                <a16:creationId xmlns:a16="http://schemas.microsoft.com/office/drawing/2014/main" id="{18E839A7-6992-919B-48C7-826DE0382DC2}"/>
              </a:ext>
            </a:extLst>
          </p:cNvPr>
          <p:cNvSpPr>
            <a:spLocks noGrp="1"/>
          </p:cNvSpPr>
          <p:nvPr>
            <p:ph idx="1"/>
          </p:nvPr>
        </p:nvSpPr>
        <p:spPr>
          <a:xfrm>
            <a:off x="774192" y="979900"/>
            <a:ext cx="10188786" cy="5413248"/>
          </a:xfrm>
        </p:spPr>
        <p:txBody>
          <a:bodyPr>
            <a:normAutofit/>
          </a:bodyPr>
          <a:lstStyle/>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r>
              <a:rPr lang="tr-TR" sz="1600" dirty="0">
                <a:latin typeface="Calibri" panose="020F0502020204030204" pitchFamily="34" charset="0"/>
                <a:cs typeface="Calibri" panose="020F0502020204030204" pitchFamily="34" charset="0"/>
              </a:rPr>
              <a:t>.</a:t>
            </a: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p:txBody>
      </p:sp>
      <p:pic>
        <p:nvPicPr>
          <p:cNvPr id="4" name="Picture 2">
            <a:extLst>
              <a:ext uri="{FF2B5EF4-FFF2-40B4-BE49-F238E27FC236}">
                <a16:creationId xmlns:a16="http://schemas.microsoft.com/office/drawing/2014/main" id="{B3B8A3D8-DA04-03D9-BCD7-A4E995DE8AB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26986" y="103294"/>
            <a:ext cx="977381" cy="9835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8956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564F45-3D64-6B81-9985-76EF4AB3B727}"/>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F38BA817-C26D-077D-17F3-13BA2D1E3955}"/>
              </a:ext>
            </a:extLst>
          </p:cNvPr>
          <p:cNvSpPr>
            <a:spLocks noGrp="1"/>
          </p:cNvSpPr>
          <p:nvPr>
            <p:ph type="title"/>
          </p:nvPr>
        </p:nvSpPr>
        <p:spPr>
          <a:xfrm>
            <a:off x="774192" y="313939"/>
            <a:ext cx="10515600" cy="772883"/>
          </a:xfrm>
        </p:spPr>
        <p:txBody>
          <a:bodyPr>
            <a:normAutofit/>
          </a:bodyPr>
          <a:lstStyle/>
          <a:p>
            <a:r>
              <a:rPr lang="tr-TR" sz="2800" dirty="0">
                <a:latin typeface="Calibri" panose="020F0502020204030204" pitchFamily="34" charset="0"/>
                <a:cs typeface="Calibri" panose="020F0502020204030204" pitchFamily="34" charset="0"/>
              </a:rPr>
              <a:t>Fonksiyonlar</a:t>
            </a:r>
          </a:p>
        </p:txBody>
      </p:sp>
      <p:sp>
        <p:nvSpPr>
          <p:cNvPr id="3" name="İçerik Yer Tutucusu 2">
            <a:extLst>
              <a:ext uri="{FF2B5EF4-FFF2-40B4-BE49-F238E27FC236}">
                <a16:creationId xmlns:a16="http://schemas.microsoft.com/office/drawing/2014/main" id="{67227725-2EFA-EBF8-274D-53C9C232A488}"/>
              </a:ext>
            </a:extLst>
          </p:cNvPr>
          <p:cNvSpPr>
            <a:spLocks noGrp="1"/>
          </p:cNvSpPr>
          <p:nvPr>
            <p:ph idx="1"/>
          </p:nvPr>
        </p:nvSpPr>
        <p:spPr>
          <a:xfrm>
            <a:off x="774192" y="979900"/>
            <a:ext cx="10188786" cy="5413248"/>
          </a:xfrm>
        </p:spPr>
        <p:txBody>
          <a:bodyPr>
            <a:normAutofit/>
          </a:bodyPr>
          <a:lstStyle/>
          <a:p>
            <a:pPr algn="just">
              <a:buFont typeface="Wingdings" panose="05000000000000000000" pitchFamily="2" charset="2"/>
              <a:buChar char="§"/>
            </a:pPr>
            <a:r>
              <a:rPr lang="tr-TR" sz="1600" dirty="0">
                <a:latin typeface="Calibri" panose="020F0502020204030204" pitchFamily="34" charset="0"/>
                <a:cs typeface="Calibri" panose="020F0502020204030204" pitchFamily="34" charset="0"/>
              </a:rPr>
              <a:t>Fonksiyonlar, büyük bir programı daha kolay okunabilir ve bakımı kolay hale getirmek için parçalara ayırmak için kullanışlıdır. Ayrıca, programınızın birkaç farklı noktasında aynı kodu yazıyorsanız da kullanışlıdırlar. Bu kodu bir fonksiyona koyabilir ve bu kodu çalıştırmak istediğiniz her an fonksiyonu çağırabilirsiniz. Ayrıca fonksiyonları kendi yardımcı programlarınızı, matematiksel fonksiyonlarınızı vb. oluşturmak için de kullanabilirsiniz.</a:t>
            </a: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r>
              <a:rPr lang="tr-TR" sz="1600" b="1" dirty="0">
                <a:latin typeface="Calibri" panose="020F0502020204030204" pitchFamily="34" charset="0"/>
                <a:cs typeface="Calibri" panose="020F0502020204030204" pitchFamily="34" charset="0"/>
              </a:rPr>
              <a:t>Fonksiyon Temelleri</a:t>
            </a:r>
          </a:p>
          <a:p>
            <a:pPr algn="just">
              <a:buFont typeface="Wingdings" panose="05000000000000000000" pitchFamily="2" charset="2"/>
              <a:buChar char="§"/>
            </a:pPr>
            <a:r>
              <a:rPr lang="tr-TR" sz="1600" dirty="0">
                <a:latin typeface="Calibri" panose="020F0502020204030204" pitchFamily="34" charset="0"/>
                <a:cs typeface="Calibri" panose="020F0502020204030204" pitchFamily="34" charset="0"/>
              </a:rPr>
              <a:t>Fonksiyonlar ’def’ ifadesiyle tanımlanır. İfade iki nokta üst üste ile biter ve fonksiyonun parçası olan kod ‘def’ ifadesinin altına girintili olarak yazılır. Aşağıda ekranda bir şeyler yazdıran basit bir fonksiyon ve çıktısı oluşturulmuştur:</a:t>
            </a: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r>
              <a:rPr lang="tr-TR" sz="1600" dirty="0">
                <a:latin typeface="Calibri" panose="020F0502020204030204" pitchFamily="34" charset="0"/>
                <a:cs typeface="Calibri" panose="020F0502020204030204" pitchFamily="34" charset="0"/>
              </a:rPr>
              <a:t>İlk iki satır fonksiyonu tanımlar. Son üç satırda ise fonksiyonu iki kez çağırıyoruz.</a:t>
            </a:r>
          </a:p>
        </p:txBody>
      </p:sp>
      <p:pic>
        <p:nvPicPr>
          <p:cNvPr id="4" name="Picture 2">
            <a:extLst>
              <a:ext uri="{FF2B5EF4-FFF2-40B4-BE49-F238E27FC236}">
                <a16:creationId xmlns:a16="http://schemas.microsoft.com/office/drawing/2014/main" id="{614D58D3-5349-476B-7741-0DF22B43E7C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26986" y="103294"/>
            <a:ext cx="977381" cy="983528"/>
          </a:xfrm>
          <a:prstGeom prst="rect">
            <a:avLst/>
          </a:prstGeom>
          <a:noFill/>
          <a:extLst>
            <a:ext uri="{909E8E84-426E-40DD-AFC4-6F175D3DCCD1}">
              <a14:hiddenFill xmlns:a14="http://schemas.microsoft.com/office/drawing/2010/main">
                <a:solidFill>
                  <a:srgbClr val="FFFFFF"/>
                </a:solidFill>
              </a14:hiddenFill>
            </a:ext>
          </a:extLst>
        </p:spPr>
      </p:pic>
      <p:pic>
        <p:nvPicPr>
          <p:cNvPr id="5" name="Resim 4">
            <a:extLst>
              <a:ext uri="{FF2B5EF4-FFF2-40B4-BE49-F238E27FC236}">
                <a16:creationId xmlns:a16="http://schemas.microsoft.com/office/drawing/2014/main" id="{EBCCE918-BE3D-4F67-9215-C8A9ED55E03E}"/>
              </a:ext>
            </a:extLst>
          </p:cNvPr>
          <p:cNvPicPr>
            <a:picLocks noChangeAspect="1"/>
          </p:cNvPicPr>
          <p:nvPr/>
        </p:nvPicPr>
        <p:blipFill>
          <a:blip r:embed="rId3"/>
          <a:stretch>
            <a:fillRect/>
          </a:stretch>
        </p:blipFill>
        <p:spPr>
          <a:xfrm>
            <a:off x="1344972" y="3429000"/>
            <a:ext cx="2888384" cy="1833013"/>
          </a:xfrm>
          <a:prstGeom prst="rect">
            <a:avLst/>
          </a:prstGeom>
        </p:spPr>
      </p:pic>
      <p:pic>
        <p:nvPicPr>
          <p:cNvPr id="7" name="Resim 6">
            <a:extLst>
              <a:ext uri="{FF2B5EF4-FFF2-40B4-BE49-F238E27FC236}">
                <a16:creationId xmlns:a16="http://schemas.microsoft.com/office/drawing/2014/main" id="{327540FB-B79A-AC9D-E6A0-2BC335CF13C9}"/>
              </a:ext>
            </a:extLst>
          </p:cNvPr>
          <p:cNvPicPr>
            <a:picLocks noChangeAspect="1"/>
          </p:cNvPicPr>
          <p:nvPr/>
        </p:nvPicPr>
        <p:blipFill>
          <a:blip r:embed="rId4"/>
          <a:stretch>
            <a:fillRect/>
          </a:stretch>
        </p:blipFill>
        <p:spPr>
          <a:xfrm>
            <a:off x="4804136" y="3429000"/>
            <a:ext cx="1136593" cy="772883"/>
          </a:xfrm>
          <a:prstGeom prst="rect">
            <a:avLst/>
          </a:prstGeom>
        </p:spPr>
      </p:pic>
    </p:spTree>
    <p:extLst>
      <p:ext uri="{BB962C8B-B14F-4D97-AF65-F5344CB8AC3E}">
        <p14:creationId xmlns:p14="http://schemas.microsoft.com/office/powerpoint/2010/main" val="15553113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DE1805-93E2-4CB2-5DB4-771AD6ADDFB8}"/>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D2B5AB1E-650F-9BD6-CF77-7AC852020E6F}"/>
              </a:ext>
            </a:extLst>
          </p:cNvPr>
          <p:cNvSpPr>
            <a:spLocks noGrp="1"/>
          </p:cNvSpPr>
          <p:nvPr>
            <p:ph type="title"/>
          </p:nvPr>
        </p:nvSpPr>
        <p:spPr>
          <a:xfrm>
            <a:off x="774192" y="313939"/>
            <a:ext cx="10515600" cy="665961"/>
          </a:xfrm>
        </p:spPr>
        <p:txBody>
          <a:bodyPr>
            <a:normAutofit/>
          </a:bodyPr>
          <a:lstStyle/>
          <a:p>
            <a:r>
              <a:rPr lang="tr-TR" sz="2800" dirty="0">
                <a:latin typeface="Calibri" panose="020F0502020204030204" pitchFamily="34" charset="0"/>
                <a:cs typeface="Calibri" panose="020F0502020204030204" pitchFamily="34" charset="0"/>
              </a:rPr>
              <a:t>Fonksiyonlar</a:t>
            </a:r>
          </a:p>
        </p:txBody>
      </p:sp>
      <p:sp>
        <p:nvSpPr>
          <p:cNvPr id="3" name="İçerik Yer Tutucusu 2">
            <a:extLst>
              <a:ext uri="{FF2B5EF4-FFF2-40B4-BE49-F238E27FC236}">
                <a16:creationId xmlns:a16="http://schemas.microsoft.com/office/drawing/2014/main" id="{E96957F6-3071-F3EE-17DB-8DA480B3C9A1}"/>
              </a:ext>
            </a:extLst>
          </p:cNvPr>
          <p:cNvSpPr>
            <a:spLocks noGrp="1"/>
          </p:cNvSpPr>
          <p:nvPr>
            <p:ph idx="1"/>
          </p:nvPr>
        </p:nvSpPr>
        <p:spPr>
          <a:xfrm>
            <a:off x="774192" y="979900"/>
            <a:ext cx="10188786" cy="5413248"/>
          </a:xfrm>
        </p:spPr>
        <p:txBody>
          <a:bodyPr>
            <a:normAutofit/>
          </a:bodyPr>
          <a:lstStyle/>
          <a:p>
            <a:pPr algn="just">
              <a:buFont typeface="Wingdings" panose="05000000000000000000" pitchFamily="2" charset="2"/>
              <a:buChar char="§"/>
            </a:pPr>
            <a:r>
              <a:rPr lang="tr-TR" sz="1600" dirty="0">
                <a:latin typeface="Calibri" panose="020F0502020204030204" pitchFamily="34" charset="0"/>
                <a:cs typeface="Calibri" panose="020F0502020204030204" pitchFamily="34" charset="0"/>
              </a:rPr>
              <a:t>Fonksiyonların bir kullanım alanı, programınızın çeşitli bölümlerinde aynı kodu tekrar tekrar kullanıyorsanız, kodu bir fonksiyona koyarak programınızı daha kısa ve anlaşılması daha kolay hale getirebilmenizdir.</a:t>
            </a:r>
          </a:p>
          <a:p>
            <a:pPr algn="just">
              <a:buFont typeface="Wingdings" panose="05000000000000000000" pitchFamily="2" charset="2"/>
              <a:buChar char="§"/>
            </a:pPr>
            <a:r>
              <a:rPr lang="tr-TR" sz="1600" dirty="0">
                <a:latin typeface="Calibri" panose="020F0502020204030204" pitchFamily="34" charset="0"/>
                <a:cs typeface="Calibri" panose="020F0502020204030204" pitchFamily="34" charset="0"/>
              </a:rPr>
              <a:t>Örneğin, programınızın çeşitli noktalarında aşağıdaki gibi bir yıldız kutusu yazdırmanız gerektiğini varsayalım.</a:t>
            </a: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marL="0" indent="0" algn="just">
              <a:buNone/>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r>
              <a:rPr lang="tr-TR" sz="1600" dirty="0">
                <a:latin typeface="Calibri" panose="020F0502020204030204" pitchFamily="34" charset="0"/>
                <a:cs typeface="Calibri" panose="020F0502020204030204" pitchFamily="34" charset="0"/>
              </a:rPr>
              <a:t>Kodu bir fonksiyona yerleştirin ve bir kutuya ihtiyaç duyduğunuzda, birkaç satır gereksiz kod yazmak yerine sadece fonksiyon çağrılabilir: </a:t>
            </a: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marL="0" indent="0" algn="just">
              <a:buNone/>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r>
              <a:rPr lang="tr-TR" sz="1600" dirty="0">
                <a:latin typeface="Calibri" panose="020F0502020204030204" pitchFamily="34" charset="0"/>
                <a:cs typeface="Calibri" panose="020F0502020204030204" pitchFamily="34" charset="0"/>
              </a:rPr>
              <a:t>Bunun bir avantajı, kutunun boyutunu değiştirmeye karar verirseniz, yalnızca fonksiyondaki kodu değiştirmeniz yeterli olmasıdır; oysa kutu çizme kodunu ihtiyaç duyduğunuz her yere kopyalayıp yapıştırsaydınız, hepsini değiştirmeniz gerekirdi.</a:t>
            </a: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p:txBody>
      </p:sp>
      <p:pic>
        <p:nvPicPr>
          <p:cNvPr id="4" name="Picture 2">
            <a:extLst>
              <a:ext uri="{FF2B5EF4-FFF2-40B4-BE49-F238E27FC236}">
                <a16:creationId xmlns:a16="http://schemas.microsoft.com/office/drawing/2014/main" id="{48926C15-91D5-6EF1-5583-C673365F18C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26986" y="103294"/>
            <a:ext cx="977381" cy="983528"/>
          </a:xfrm>
          <a:prstGeom prst="rect">
            <a:avLst/>
          </a:prstGeom>
          <a:noFill/>
          <a:extLst>
            <a:ext uri="{909E8E84-426E-40DD-AFC4-6F175D3DCCD1}">
              <a14:hiddenFill xmlns:a14="http://schemas.microsoft.com/office/drawing/2010/main">
                <a:solidFill>
                  <a:srgbClr val="FFFFFF"/>
                </a:solidFill>
              </a14:hiddenFill>
            </a:ext>
          </a:extLst>
        </p:spPr>
      </p:pic>
      <p:pic>
        <p:nvPicPr>
          <p:cNvPr id="5" name="Resim 4">
            <a:extLst>
              <a:ext uri="{FF2B5EF4-FFF2-40B4-BE49-F238E27FC236}">
                <a16:creationId xmlns:a16="http://schemas.microsoft.com/office/drawing/2014/main" id="{2CC67FFF-8739-9F92-207F-820FF93AAE49}"/>
              </a:ext>
            </a:extLst>
          </p:cNvPr>
          <p:cNvPicPr>
            <a:picLocks noChangeAspect="1"/>
          </p:cNvPicPr>
          <p:nvPr/>
        </p:nvPicPr>
        <p:blipFill>
          <a:blip r:embed="rId3"/>
          <a:stretch>
            <a:fillRect/>
          </a:stretch>
        </p:blipFill>
        <p:spPr>
          <a:xfrm>
            <a:off x="3211287" y="1888940"/>
            <a:ext cx="1648497" cy="902462"/>
          </a:xfrm>
          <a:prstGeom prst="rect">
            <a:avLst/>
          </a:prstGeom>
        </p:spPr>
      </p:pic>
      <p:pic>
        <p:nvPicPr>
          <p:cNvPr id="6" name="Resim 5">
            <a:extLst>
              <a:ext uri="{FF2B5EF4-FFF2-40B4-BE49-F238E27FC236}">
                <a16:creationId xmlns:a16="http://schemas.microsoft.com/office/drawing/2014/main" id="{D1A655D7-8748-B8B9-879D-F56C8CBEA06C}"/>
              </a:ext>
            </a:extLst>
          </p:cNvPr>
          <p:cNvPicPr>
            <a:picLocks noChangeAspect="1"/>
          </p:cNvPicPr>
          <p:nvPr/>
        </p:nvPicPr>
        <p:blipFill>
          <a:blip r:embed="rId4"/>
          <a:stretch>
            <a:fillRect/>
          </a:stretch>
        </p:blipFill>
        <p:spPr>
          <a:xfrm>
            <a:off x="3098166" y="3429000"/>
            <a:ext cx="3692752" cy="1981986"/>
          </a:xfrm>
          <a:prstGeom prst="rect">
            <a:avLst/>
          </a:prstGeom>
        </p:spPr>
      </p:pic>
    </p:spTree>
    <p:extLst>
      <p:ext uri="{BB962C8B-B14F-4D97-AF65-F5344CB8AC3E}">
        <p14:creationId xmlns:p14="http://schemas.microsoft.com/office/powerpoint/2010/main" val="1666487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EEEA51-A583-1E8E-C86C-3449CCE90552}"/>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30AD2CB6-E558-1FA2-BDF5-92D4D032BBCB}"/>
              </a:ext>
            </a:extLst>
          </p:cNvPr>
          <p:cNvSpPr>
            <a:spLocks noGrp="1"/>
          </p:cNvSpPr>
          <p:nvPr>
            <p:ph type="title"/>
          </p:nvPr>
        </p:nvSpPr>
        <p:spPr>
          <a:xfrm>
            <a:off x="774192" y="313939"/>
            <a:ext cx="10515600" cy="772883"/>
          </a:xfrm>
        </p:spPr>
        <p:txBody>
          <a:bodyPr>
            <a:normAutofit/>
          </a:bodyPr>
          <a:lstStyle/>
          <a:p>
            <a:r>
              <a:rPr lang="tr-TR" sz="2800" dirty="0">
                <a:latin typeface="Calibri" panose="020F0502020204030204" pitchFamily="34" charset="0"/>
                <a:cs typeface="Calibri" panose="020F0502020204030204" pitchFamily="34" charset="0"/>
              </a:rPr>
              <a:t>Parametreler (</a:t>
            </a:r>
            <a:r>
              <a:rPr lang="tr-TR" sz="2800" dirty="0" err="1">
                <a:latin typeface="Calibri" panose="020F0502020204030204" pitchFamily="34" charset="0"/>
                <a:cs typeface="Calibri" panose="020F0502020204030204" pitchFamily="34" charset="0"/>
              </a:rPr>
              <a:t>Arguments</a:t>
            </a:r>
            <a:r>
              <a:rPr lang="tr-TR" sz="2800" dirty="0">
                <a:latin typeface="Calibri" panose="020F0502020204030204" pitchFamily="34" charset="0"/>
                <a:cs typeface="Calibri" panose="020F0502020204030204" pitchFamily="34" charset="0"/>
              </a:rPr>
              <a:t>)</a:t>
            </a:r>
          </a:p>
        </p:txBody>
      </p:sp>
      <p:sp>
        <p:nvSpPr>
          <p:cNvPr id="3" name="İçerik Yer Tutucusu 2">
            <a:extLst>
              <a:ext uri="{FF2B5EF4-FFF2-40B4-BE49-F238E27FC236}">
                <a16:creationId xmlns:a16="http://schemas.microsoft.com/office/drawing/2014/main" id="{F81A697C-B8CB-531E-D9A5-8D51CAC0F87C}"/>
              </a:ext>
            </a:extLst>
          </p:cNvPr>
          <p:cNvSpPr>
            <a:spLocks noGrp="1"/>
          </p:cNvSpPr>
          <p:nvPr>
            <p:ph idx="1"/>
          </p:nvPr>
        </p:nvSpPr>
        <p:spPr>
          <a:xfrm>
            <a:off x="774192" y="979900"/>
            <a:ext cx="10188786" cy="5413248"/>
          </a:xfrm>
        </p:spPr>
        <p:txBody>
          <a:bodyPr>
            <a:normAutofit/>
          </a:bodyPr>
          <a:lstStyle/>
          <a:p>
            <a:pPr algn="just">
              <a:buFont typeface="Wingdings" panose="05000000000000000000" pitchFamily="2" charset="2"/>
              <a:buChar char="§"/>
            </a:pPr>
            <a:r>
              <a:rPr lang="tr-TR" sz="1600" dirty="0">
                <a:latin typeface="Calibri" panose="020F0502020204030204" pitchFamily="34" charset="0"/>
                <a:cs typeface="Calibri" panose="020F0502020204030204" pitchFamily="34" charset="0"/>
              </a:rPr>
              <a:t>Fonksiyonlara değerler aktarılabilir:</a:t>
            </a: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marL="0" indent="0" algn="just">
              <a:buNone/>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r>
              <a:rPr lang="tr-TR" sz="1600" dirty="0" err="1">
                <a:latin typeface="Calibri" panose="020F0502020204030204" pitchFamily="34" charset="0"/>
                <a:cs typeface="Calibri" panose="020F0502020204030204" pitchFamily="34" charset="0"/>
              </a:rPr>
              <a:t>print_hello</a:t>
            </a:r>
            <a:r>
              <a:rPr lang="tr-TR" sz="1600" dirty="0">
                <a:latin typeface="Calibri" panose="020F0502020204030204" pitchFamily="34" charset="0"/>
                <a:cs typeface="Calibri" panose="020F0502020204030204" pitchFamily="34" charset="0"/>
              </a:rPr>
              <a:t> fonksiyonunu 3 değeriyle çağırdığımızda, bu değer n değişkenine kaydedilir. Daha sonra fonksiyonumuzun kodunda bu n değişkenine başvurabiliriz.</a:t>
            </a:r>
          </a:p>
          <a:p>
            <a:pPr algn="just">
              <a:buFont typeface="Wingdings" panose="05000000000000000000" pitchFamily="2" charset="2"/>
              <a:buChar char="§"/>
            </a:pPr>
            <a:r>
              <a:rPr lang="tr-TR" sz="1600" dirty="0">
                <a:latin typeface="Calibri" panose="020F0502020204030204" pitchFamily="34" charset="0"/>
                <a:cs typeface="Calibri" panose="020F0502020204030204" pitchFamily="34" charset="0"/>
              </a:rPr>
              <a:t>Bir fonksiyona birden fazla değer iletilebilir:</a:t>
            </a: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p:txBody>
      </p:sp>
      <p:pic>
        <p:nvPicPr>
          <p:cNvPr id="4" name="Picture 2">
            <a:extLst>
              <a:ext uri="{FF2B5EF4-FFF2-40B4-BE49-F238E27FC236}">
                <a16:creationId xmlns:a16="http://schemas.microsoft.com/office/drawing/2014/main" id="{B2AEF31C-516B-B664-42B4-3005EFF241E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26986" y="103294"/>
            <a:ext cx="977381" cy="983528"/>
          </a:xfrm>
          <a:prstGeom prst="rect">
            <a:avLst/>
          </a:prstGeom>
          <a:noFill/>
          <a:extLst>
            <a:ext uri="{909E8E84-426E-40DD-AFC4-6F175D3DCCD1}">
              <a14:hiddenFill xmlns:a14="http://schemas.microsoft.com/office/drawing/2010/main">
                <a:solidFill>
                  <a:srgbClr val="FFFFFF"/>
                </a:solidFill>
              </a14:hiddenFill>
            </a:ext>
          </a:extLst>
        </p:spPr>
      </p:pic>
      <p:pic>
        <p:nvPicPr>
          <p:cNvPr id="6" name="Resim 5">
            <a:extLst>
              <a:ext uri="{FF2B5EF4-FFF2-40B4-BE49-F238E27FC236}">
                <a16:creationId xmlns:a16="http://schemas.microsoft.com/office/drawing/2014/main" id="{1CD54E52-6FFD-0471-60C3-47D4A9C70D17}"/>
              </a:ext>
            </a:extLst>
          </p:cNvPr>
          <p:cNvPicPr>
            <a:picLocks noChangeAspect="1"/>
          </p:cNvPicPr>
          <p:nvPr/>
        </p:nvPicPr>
        <p:blipFill>
          <a:blip r:embed="rId3"/>
          <a:stretch>
            <a:fillRect/>
          </a:stretch>
        </p:blipFill>
        <p:spPr>
          <a:xfrm>
            <a:off x="884439" y="1367929"/>
            <a:ext cx="2773161" cy="1918103"/>
          </a:xfrm>
          <a:prstGeom prst="rect">
            <a:avLst/>
          </a:prstGeom>
        </p:spPr>
      </p:pic>
      <p:pic>
        <p:nvPicPr>
          <p:cNvPr id="8" name="Resim 7">
            <a:extLst>
              <a:ext uri="{FF2B5EF4-FFF2-40B4-BE49-F238E27FC236}">
                <a16:creationId xmlns:a16="http://schemas.microsoft.com/office/drawing/2014/main" id="{1FF0E05A-5B71-4FB8-BBD0-C478E8CBD6E1}"/>
              </a:ext>
            </a:extLst>
          </p:cNvPr>
          <p:cNvPicPr>
            <a:picLocks noChangeAspect="1"/>
          </p:cNvPicPr>
          <p:nvPr/>
        </p:nvPicPr>
        <p:blipFill>
          <a:blip r:embed="rId4"/>
          <a:stretch>
            <a:fillRect/>
          </a:stretch>
        </p:blipFill>
        <p:spPr>
          <a:xfrm>
            <a:off x="4696022" y="1297467"/>
            <a:ext cx="4019411" cy="781064"/>
          </a:xfrm>
          <a:prstGeom prst="rect">
            <a:avLst/>
          </a:prstGeom>
        </p:spPr>
      </p:pic>
      <p:pic>
        <p:nvPicPr>
          <p:cNvPr id="10" name="Resim 9">
            <a:extLst>
              <a:ext uri="{FF2B5EF4-FFF2-40B4-BE49-F238E27FC236}">
                <a16:creationId xmlns:a16="http://schemas.microsoft.com/office/drawing/2014/main" id="{1BE69DCE-F1B4-21F2-A73B-444A86BCA7EF}"/>
              </a:ext>
            </a:extLst>
          </p:cNvPr>
          <p:cNvPicPr>
            <a:picLocks noChangeAspect="1"/>
          </p:cNvPicPr>
          <p:nvPr/>
        </p:nvPicPr>
        <p:blipFill>
          <a:blip r:embed="rId5"/>
          <a:stretch>
            <a:fillRect/>
          </a:stretch>
        </p:blipFill>
        <p:spPr>
          <a:xfrm>
            <a:off x="884439" y="4415545"/>
            <a:ext cx="3389687" cy="1462555"/>
          </a:xfrm>
          <a:prstGeom prst="rect">
            <a:avLst/>
          </a:prstGeom>
        </p:spPr>
      </p:pic>
      <p:pic>
        <p:nvPicPr>
          <p:cNvPr id="12" name="Resim 11">
            <a:extLst>
              <a:ext uri="{FF2B5EF4-FFF2-40B4-BE49-F238E27FC236}">
                <a16:creationId xmlns:a16="http://schemas.microsoft.com/office/drawing/2014/main" id="{8C4CF71B-8E66-B46B-15BC-33C0BCDD0563}"/>
              </a:ext>
            </a:extLst>
          </p:cNvPr>
          <p:cNvPicPr>
            <a:picLocks noChangeAspect="1"/>
          </p:cNvPicPr>
          <p:nvPr/>
        </p:nvPicPr>
        <p:blipFill>
          <a:blip r:embed="rId6"/>
          <a:stretch>
            <a:fillRect/>
          </a:stretch>
        </p:blipFill>
        <p:spPr>
          <a:xfrm>
            <a:off x="4696022" y="4595594"/>
            <a:ext cx="3639058" cy="609685"/>
          </a:xfrm>
          <a:prstGeom prst="rect">
            <a:avLst/>
          </a:prstGeom>
        </p:spPr>
      </p:pic>
    </p:spTree>
    <p:extLst>
      <p:ext uri="{BB962C8B-B14F-4D97-AF65-F5344CB8AC3E}">
        <p14:creationId xmlns:p14="http://schemas.microsoft.com/office/powerpoint/2010/main" val="19364137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D6437A-ECDE-088B-2EAA-8A9DFCAC3B27}"/>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1286D675-329D-F8EA-0726-7CEE862491BC}"/>
              </a:ext>
            </a:extLst>
          </p:cNvPr>
          <p:cNvSpPr>
            <a:spLocks noGrp="1"/>
          </p:cNvSpPr>
          <p:nvPr>
            <p:ph type="title"/>
          </p:nvPr>
        </p:nvSpPr>
        <p:spPr>
          <a:xfrm>
            <a:off x="774192" y="313939"/>
            <a:ext cx="10515600" cy="772883"/>
          </a:xfrm>
        </p:spPr>
        <p:txBody>
          <a:bodyPr>
            <a:normAutofit/>
          </a:bodyPr>
          <a:lstStyle/>
          <a:p>
            <a:r>
              <a:rPr lang="tr-TR" sz="2800" dirty="0">
                <a:latin typeface="Calibri" panose="020F0502020204030204" pitchFamily="34" charset="0"/>
                <a:cs typeface="Calibri" panose="020F0502020204030204" pitchFamily="34" charset="0"/>
              </a:rPr>
              <a:t>Fonksiyondan Sonuç Döndürme</a:t>
            </a:r>
          </a:p>
        </p:txBody>
      </p:sp>
      <p:sp>
        <p:nvSpPr>
          <p:cNvPr id="3" name="İçerik Yer Tutucusu 2">
            <a:extLst>
              <a:ext uri="{FF2B5EF4-FFF2-40B4-BE49-F238E27FC236}">
                <a16:creationId xmlns:a16="http://schemas.microsoft.com/office/drawing/2014/main" id="{41E68D35-5F12-5ADA-40EB-01BE3314F59C}"/>
              </a:ext>
            </a:extLst>
          </p:cNvPr>
          <p:cNvSpPr>
            <a:spLocks noGrp="1"/>
          </p:cNvSpPr>
          <p:nvPr>
            <p:ph idx="1"/>
          </p:nvPr>
        </p:nvSpPr>
        <p:spPr>
          <a:xfrm>
            <a:off x="774192" y="979900"/>
            <a:ext cx="10188786" cy="5413248"/>
          </a:xfrm>
        </p:spPr>
        <p:txBody>
          <a:bodyPr>
            <a:normAutofit/>
          </a:bodyPr>
          <a:lstStyle/>
          <a:p>
            <a:pPr algn="just">
              <a:buFont typeface="Wingdings" panose="05000000000000000000" pitchFamily="2" charset="2"/>
              <a:buChar char="§"/>
            </a:pPr>
            <a:r>
              <a:rPr lang="tr-TR" sz="1600" dirty="0">
                <a:latin typeface="Calibri" panose="020F0502020204030204" pitchFamily="34" charset="0"/>
                <a:cs typeface="Calibri" panose="020F0502020204030204" pitchFamily="34" charset="0"/>
              </a:rPr>
              <a:t>Hesaplamalar yapan ve sonuç döndüren fonksiyonlar yazılabilir:</a:t>
            </a:r>
          </a:p>
          <a:p>
            <a:pPr algn="just">
              <a:buFont typeface="Wingdings" panose="05000000000000000000" pitchFamily="2" charset="2"/>
              <a:buChar char="§"/>
            </a:pPr>
            <a:r>
              <a:rPr lang="tr-TR" sz="1600" b="1" dirty="0">
                <a:latin typeface="Calibri" panose="020F0502020204030204" pitchFamily="34" charset="0"/>
                <a:cs typeface="Calibri" panose="020F0502020204030204" pitchFamily="34" charset="0"/>
              </a:rPr>
              <a:t>Örnek 1</a:t>
            </a:r>
            <a:r>
              <a:rPr lang="tr-TR" sz="1600" dirty="0">
                <a:latin typeface="Calibri" panose="020F0502020204030204" pitchFamily="34" charset="0"/>
                <a:cs typeface="Calibri" panose="020F0502020204030204" pitchFamily="34" charset="0"/>
              </a:rPr>
              <a:t>: Sıcaklıkları </a:t>
            </a:r>
            <a:r>
              <a:rPr lang="tr-TR" sz="1600" dirty="0" err="1">
                <a:latin typeface="Calibri" panose="020F0502020204030204" pitchFamily="34" charset="0"/>
                <a:cs typeface="Calibri" panose="020F0502020204030204" pitchFamily="34" charset="0"/>
              </a:rPr>
              <a:t>Celsius'tan</a:t>
            </a:r>
            <a:r>
              <a:rPr lang="tr-TR" sz="1600" dirty="0">
                <a:latin typeface="Calibri" panose="020F0502020204030204" pitchFamily="34" charset="0"/>
                <a:cs typeface="Calibri" panose="020F0502020204030204" pitchFamily="34" charset="0"/>
              </a:rPr>
              <a:t> </a:t>
            </a:r>
            <a:r>
              <a:rPr lang="tr-TR" sz="1600" dirty="0" err="1">
                <a:latin typeface="Calibri" panose="020F0502020204030204" pitchFamily="34" charset="0"/>
                <a:cs typeface="Calibri" panose="020F0502020204030204" pitchFamily="34" charset="0"/>
              </a:rPr>
              <a:t>Fahrenheit'e</a:t>
            </a:r>
            <a:r>
              <a:rPr lang="tr-TR" sz="1600" dirty="0">
                <a:latin typeface="Calibri" panose="020F0502020204030204" pitchFamily="34" charset="0"/>
                <a:cs typeface="Calibri" panose="020F0502020204030204" pitchFamily="34" charset="0"/>
              </a:rPr>
              <a:t> dönüştüren basit bir fonksiyon.</a:t>
            </a: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r>
              <a:rPr lang="tr-TR" sz="1600" dirty="0">
                <a:latin typeface="Calibri" panose="020F0502020204030204" pitchFamily="34" charset="0"/>
                <a:cs typeface="Calibri" panose="020F0502020204030204" pitchFamily="34" charset="0"/>
              </a:rPr>
              <a:t>`</a:t>
            </a:r>
            <a:r>
              <a:rPr lang="tr-TR" sz="1600" dirty="0" err="1">
                <a:latin typeface="Calibri" panose="020F0502020204030204" pitchFamily="34" charset="0"/>
                <a:cs typeface="Calibri" panose="020F0502020204030204" pitchFamily="34" charset="0"/>
              </a:rPr>
              <a:t>return</a:t>
            </a:r>
            <a:r>
              <a:rPr lang="tr-TR" sz="1600" dirty="0">
                <a:latin typeface="Calibri" panose="020F0502020204030204" pitchFamily="34" charset="0"/>
                <a:cs typeface="Calibri" panose="020F0502020204030204" pitchFamily="34" charset="0"/>
              </a:rPr>
              <a:t>` ifadesi, bir fonksiyonun hesaplamalarının sonucunu çağırana geri göndermek için kullanılır.</a:t>
            </a: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r>
              <a:rPr lang="tr-TR" sz="1600" dirty="0">
                <a:latin typeface="Calibri" panose="020F0502020204030204" pitchFamily="34" charset="0"/>
                <a:cs typeface="Calibri" panose="020F0502020204030204" pitchFamily="34" charset="0"/>
              </a:rPr>
              <a:t>Fonksiyonun kendisinin herhangi bir yazdırma işlemi yapmadığına dikkat edin. Yazdırma işlemi fonksiyonun dışında yapılır. Bu sayede, aşağıdaki gibi sonuçla matematiksel işlemler yapabiliriz.</a:t>
            </a: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marL="0" indent="0" algn="just">
              <a:buNone/>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r>
              <a:rPr lang="tr-TR" sz="1600" dirty="0">
                <a:latin typeface="Calibri" panose="020F0502020204030204" pitchFamily="34" charset="0"/>
                <a:cs typeface="Calibri" panose="020F0502020204030204" pitchFamily="34" charset="0"/>
              </a:rPr>
              <a:t>Fonksiyonun içinde sonucu döndürmek yerine doğrudan ekrana yazdırıldığında, sonuç ekrana yazdırılıp unutulur ve tekrar kullanımı mümkün olmazdı.</a:t>
            </a: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marL="0" indent="0" algn="just">
              <a:buNone/>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p:txBody>
      </p:sp>
      <p:pic>
        <p:nvPicPr>
          <p:cNvPr id="4" name="Picture 2">
            <a:extLst>
              <a:ext uri="{FF2B5EF4-FFF2-40B4-BE49-F238E27FC236}">
                <a16:creationId xmlns:a16="http://schemas.microsoft.com/office/drawing/2014/main" id="{7C88EDAC-30D7-9EA4-A6C5-308873F0A13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26986" y="103294"/>
            <a:ext cx="977381" cy="983528"/>
          </a:xfrm>
          <a:prstGeom prst="rect">
            <a:avLst/>
          </a:prstGeom>
          <a:noFill/>
          <a:extLst>
            <a:ext uri="{909E8E84-426E-40DD-AFC4-6F175D3DCCD1}">
              <a14:hiddenFill xmlns:a14="http://schemas.microsoft.com/office/drawing/2010/main">
                <a:solidFill>
                  <a:srgbClr val="FFFFFF"/>
                </a:solidFill>
              </a14:hiddenFill>
            </a:ext>
          </a:extLst>
        </p:spPr>
      </p:pic>
      <p:pic>
        <p:nvPicPr>
          <p:cNvPr id="6" name="Resim 5">
            <a:extLst>
              <a:ext uri="{FF2B5EF4-FFF2-40B4-BE49-F238E27FC236}">
                <a16:creationId xmlns:a16="http://schemas.microsoft.com/office/drawing/2014/main" id="{7581CB32-CD37-0E3A-9B27-8A6E8F9A9992}"/>
              </a:ext>
            </a:extLst>
          </p:cNvPr>
          <p:cNvPicPr>
            <a:picLocks noChangeAspect="1"/>
          </p:cNvPicPr>
          <p:nvPr/>
        </p:nvPicPr>
        <p:blipFill>
          <a:blip r:embed="rId3"/>
          <a:stretch>
            <a:fillRect/>
          </a:stretch>
        </p:blipFill>
        <p:spPr>
          <a:xfrm>
            <a:off x="1104883" y="1885973"/>
            <a:ext cx="2686425" cy="1114581"/>
          </a:xfrm>
          <a:prstGeom prst="rect">
            <a:avLst/>
          </a:prstGeom>
        </p:spPr>
      </p:pic>
      <p:pic>
        <p:nvPicPr>
          <p:cNvPr id="8" name="Resim 7">
            <a:extLst>
              <a:ext uri="{FF2B5EF4-FFF2-40B4-BE49-F238E27FC236}">
                <a16:creationId xmlns:a16="http://schemas.microsoft.com/office/drawing/2014/main" id="{C1334D6F-B54C-3CE1-D8A0-ECA4D0A287CC}"/>
              </a:ext>
            </a:extLst>
          </p:cNvPr>
          <p:cNvPicPr>
            <a:picLocks noChangeAspect="1"/>
          </p:cNvPicPr>
          <p:nvPr/>
        </p:nvPicPr>
        <p:blipFill>
          <a:blip r:embed="rId4"/>
          <a:stretch>
            <a:fillRect/>
          </a:stretch>
        </p:blipFill>
        <p:spPr>
          <a:xfrm>
            <a:off x="4333201" y="1885973"/>
            <a:ext cx="562053" cy="419158"/>
          </a:xfrm>
          <a:prstGeom prst="rect">
            <a:avLst/>
          </a:prstGeom>
        </p:spPr>
      </p:pic>
      <p:pic>
        <p:nvPicPr>
          <p:cNvPr id="10" name="Resim 9">
            <a:extLst>
              <a:ext uri="{FF2B5EF4-FFF2-40B4-BE49-F238E27FC236}">
                <a16:creationId xmlns:a16="http://schemas.microsoft.com/office/drawing/2014/main" id="{3E20C796-BE76-FDBF-2EF2-E640CDFF5B24}"/>
              </a:ext>
            </a:extLst>
          </p:cNvPr>
          <p:cNvPicPr>
            <a:picLocks noChangeAspect="1"/>
          </p:cNvPicPr>
          <p:nvPr/>
        </p:nvPicPr>
        <p:blipFill>
          <a:blip r:embed="rId5"/>
          <a:stretch>
            <a:fillRect/>
          </a:stretch>
        </p:blipFill>
        <p:spPr>
          <a:xfrm>
            <a:off x="1104883" y="4828380"/>
            <a:ext cx="1631833" cy="244525"/>
          </a:xfrm>
          <a:prstGeom prst="rect">
            <a:avLst/>
          </a:prstGeom>
        </p:spPr>
      </p:pic>
    </p:spTree>
    <p:extLst>
      <p:ext uri="{BB962C8B-B14F-4D97-AF65-F5344CB8AC3E}">
        <p14:creationId xmlns:p14="http://schemas.microsoft.com/office/powerpoint/2010/main" val="30429156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5E8C71-DEC7-9EF1-740B-CD3EFAB518D6}"/>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B7839295-4FFF-A929-7C6D-4F5583CA44E8}"/>
              </a:ext>
            </a:extLst>
          </p:cNvPr>
          <p:cNvSpPr>
            <a:spLocks noGrp="1"/>
          </p:cNvSpPr>
          <p:nvPr>
            <p:ph type="title"/>
          </p:nvPr>
        </p:nvSpPr>
        <p:spPr>
          <a:xfrm>
            <a:off x="774192" y="313939"/>
            <a:ext cx="10515600" cy="772883"/>
          </a:xfrm>
        </p:spPr>
        <p:txBody>
          <a:bodyPr>
            <a:normAutofit/>
          </a:bodyPr>
          <a:lstStyle/>
          <a:p>
            <a:r>
              <a:rPr lang="tr-TR" sz="2800" dirty="0">
                <a:latin typeface="Calibri" panose="020F0502020204030204" pitchFamily="34" charset="0"/>
                <a:cs typeface="Calibri" panose="020F0502020204030204" pitchFamily="34" charset="0"/>
              </a:rPr>
              <a:t>.</a:t>
            </a:r>
          </a:p>
        </p:txBody>
      </p:sp>
      <p:sp>
        <p:nvSpPr>
          <p:cNvPr id="3" name="İçerik Yer Tutucusu 2">
            <a:extLst>
              <a:ext uri="{FF2B5EF4-FFF2-40B4-BE49-F238E27FC236}">
                <a16:creationId xmlns:a16="http://schemas.microsoft.com/office/drawing/2014/main" id="{798A30CC-F0E2-8105-0751-323B48E62EC0}"/>
              </a:ext>
            </a:extLst>
          </p:cNvPr>
          <p:cNvSpPr>
            <a:spLocks noGrp="1"/>
          </p:cNvSpPr>
          <p:nvPr>
            <p:ph idx="1"/>
          </p:nvPr>
        </p:nvSpPr>
        <p:spPr>
          <a:xfrm>
            <a:off x="774192" y="979900"/>
            <a:ext cx="10188786" cy="5413248"/>
          </a:xfrm>
        </p:spPr>
        <p:txBody>
          <a:bodyPr>
            <a:normAutofit/>
          </a:bodyPr>
          <a:lstStyle/>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r>
              <a:rPr lang="tr-TR" sz="1600" dirty="0">
                <a:latin typeface="Calibri" panose="020F0502020204030204" pitchFamily="34" charset="0"/>
                <a:cs typeface="Calibri" panose="020F0502020204030204" pitchFamily="34" charset="0"/>
              </a:rPr>
              <a:t>.</a:t>
            </a: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p:txBody>
      </p:sp>
      <p:pic>
        <p:nvPicPr>
          <p:cNvPr id="4" name="Picture 2">
            <a:extLst>
              <a:ext uri="{FF2B5EF4-FFF2-40B4-BE49-F238E27FC236}">
                <a16:creationId xmlns:a16="http://schemas.microsoft.com/office/drawing/2014/main" id="{8E5F3790-D621-E2D3-4277-8D73C87403B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26986" y="103294"/>
            <a:ext cx="977381" cy="9835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81286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4B97D4-1506-48ED-7620-C2491948B080}"/>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52371B6F-D9EA-1DCE-BB34-CA8AC037CD95}"/>
              </a:ext>
            </a:extLst>
          </p:cNvPr>
          <p:cNvSpPr>
            <a:spLocks noGrp="1"/>
          </p:cNvSpPr>
          <p:nvPr>
            <p:ph type="title"/>
          </p:nvPr>
        </p:nvSpPr>
        <p:spPr>
          <a:xfrm>
            <a:off x="774192" y="313939"/>
            <a:ext cx="10515600" cy="772883"/>
          </a:xfrm>
        </p:spPr>
        <p:txBody>
          <a:bodyPr>
            <a:normAutofit/>
          </a:bodyPr>
          <a:lstStyle/>
          <a:p>
            <a:r>
              <a:rPr lang="tr-TR" sz="2800" dirty="0">
                <a:latin typeface="Calibri" panose="020F0502020204030204" pitchFamily="34" charset="0"/>
                <a:cs typeface="Calibri" panose="020F0502020204030204" pitchFamily="34" charset="0"/>
              </a:rPr>
              <a:t>.</a:t>
            </a:r>
          </a:p>
        </p:txBody>
      </p:sp>
      <p:sp>
        <p:nvSpPr>
          <p:cNvPr id="3" name="İçerik Yer Tutucusu 2">
            <a:extLst>
              <a:ext uri="{FF2B5EF4-FFF2-40B4-BE49-F238E27FC236}">
                <a16:creationId xmlns:a16="http://schemas.microsoft.com/office/drawing/2014/main" id="{FF021BDB-E32F-8B9F-8C6D-12ECC6AF49E1}"/>
              </a:ext>
            </a:extLst>
          </p:cNvPr>
          <p:cNvSpPr>
            <a:spLocks noGrp="1"/>
          </p:cNvSpPr>
          <p:nvPr>
            <p:ph idx="1"/>
          </p:nvPr>
        </p:nvSpPr>
        <p:spPr>
          <a:xfrm>
            <a:off x="774192" y="979900"/>
            <a:ext cx="10188786" cy="5413248"/>
          </a:xfrm>
        </p:spPr>
        <p:txBody>
          <a:bodyPr>
            <a:normAutofit/>
          </a:bodyPr>
          <a:lstStyle/>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r>
              <a:rPr lang="tr-TR" sz="1600" dirty="0">
                <a:latin typeface="Calibri" panose="020F0502020204030204" pitchFamily="34" charset="0"/>
                <a:cs typeface="Calibri" panose="020F0502020204030204" pitchFamily="34" charset="0"/>
              </a:rPr>
              <a:t>.</a:t>
            </a: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p:txBody>
      </p:sp>
      <p:pic>
        <p:nvPicPr>
          <p:cNvPr id="4" name="Picture 2">
            <a:extLst>
              <a:ext uri="{FF2B5EF4-FFF2-40B4-BE49-F238E27FC236}">
                <a16:creationId xmlns:a16="http://schemas.microsoft.com/office/drawing/2014/main" id="{51211111-5687-3578-0E15-02CFA16E822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26986" y="103294"/>
            <a:ext cx="977381" cy="9835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21588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BDFB2F-AFA1-DD8F-E42F-3C84448D2697}"/>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BB919D05-1C6A-12A4-E645-85E8466337CE}"/>
              </a:ext>
            </a:extLst>
          </p:cNvPr>
          <p:cNvSpPr>
            <a:spLocks noGrp="1"/>
          </p:cNvSpPr>
          <p:nvPr>
            <p:ph type="title"/>
          </p:nvPr>
        </p:nvSpPr>
        <p:spPr>
          <a:xfrm>
            <a:off x="774192" y="313939"/>
            <a:ext cx="10515600" cy="772883"/>
          </a:xfrm>
        </p:spPr>
        <p:txBody>
          <a:bodyPr>
            <a:normAutofit/>
          </a:bodyPr>
          <a:lstStyle/>
          <a:p>
            <a:r>
              <a:rPr lang="tr-TR" sz="2800" dirty="0">
                <a:latin typeface="Calibri" panose="020F0502020204030204" pitchFamily="34" charset="0"/>
                <a:cs typeface="Calibri" panose="020F0502020204030204" pitchFamily="34" charset="0"/>
              </a:rPr>
              <a:t>.</a:t>
            </a:r>
          </a:p>
        </p:txBody>
      </p:sp>
      <p:sp>
        <p:nvSpPr>
          <p:cNvPr id="3" name="İçerik Yer Tutucusu 2">
            <a:extLst>
              <a:ext uri="{FF2B5EF4-FFF2-40B4-BE49-F238E27FC236}">
                <a16:creationId xmlns:a16="http://schemas.microsoft.com/office/drawing/2014/main" id="{5B3CB509-1B04-23FD-8F1E-AC9FA85E7C63}"/>
              </a:ext>
            </a:extLst>
          </p:cNvPr>
          <p:cNvSpPr>
            <a:spLocks noGrp="1"/>
          </p:cNvSpPr>
          <p:nvPr>
            <p:ph idx="1"/>
          </p:nvPr>
        </p:nvSpPr>
        <p:spPr>
          <a:xfrm>
            <a:off x="774192" y="979900"/>
            <a:ext cx="10188786" cy="5413248"/>
          </a:xfrm>
        </p:spPr>
        <p:txBody>
          <a:bodyPr>
            <a:normAutofit/>
          </a:bodyPr>
          <a:lstStyle/>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r>
              <a:rPr lang="tr-TR" sz="1600" dirty="0">
                <a:latin typeface="Calibri" panose="020F0502020204030204" pitchFamily="34" charset="0"/>
                <a:cs typeface="Calibri" panose="020F0502020204030204" pitchFamily="34" charset="0"/>
              </a:rPr>
              <a:t>.</a:t>
            </a: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p:txBody>
      </p:sp>
      <p:pic>
        <p:nvPicPr>
          <p:cNvPr id="4" name="Picture 2">
            <a:extLst>
              <a:ext uri="{FF2B5EF4-FFF2-40B4-BE49-F238E27FC236}">
                <a16:creationId xmlns:a16="http://schemas.microsoft.com/office/drawing/2014/main" id="{17F5D109-0E17-CE00-3FB0-20E77A1BC8D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26986" y="103294"/>
            <a:ext cx="977381" cy="9835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980985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9F5589-594F-7CB1-5A1C-E276054FE08F}"/>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B3C07019-4FC0-B9AD-67D8-670E227B472C}"/>
              </a:ext>
            </a:extLst>
          </p:cNvPr>
          <p:cNvSpPr>
            <a:spLocks noGrp="1"/>
          </p:cNvSpPr>
          <p:nvPr>
            <p:ph type="title"/>
          </p:nvPr>
        </p:nvSpPr>
        <p:spPr>
          <a:xfrm>
            <a:off x="774192" y="313939"/>
            <a:ext cx="10515600" cy="772883"/>
          </a:xfrm>
        </p:spPr>
        <p:txBody>
          <a:bodyPr>
            <a:normAutofit/>
          </a:bodyPr>
          <a:lstStyle/>
          <a:p>
            <a:r>
              <a:rPr lang="tr-TR" sz="2800" dirty="0">
                <a:latin typeface="Calibri" panose="020F0502020204030204" pitchFamily="34" charset="0"/>
                <a:cs typeface="Calibri" panose="020F0502020204030204" pitchFamily="34" charset="0"/>
              </a:rPr>
              <a:t>.</a:t>
            </a:r>
          </a:p>
        </p:txBody>
      </p:sp>
      <p:sp>
        <p:nvSpPr>
          <p:cNvPr id="3" name="İçerik Yer Tutucusu 2">
            <a:extLst>
              <a:ext uri="{FF2B5EF4-FFF2-40B4-BE49-F238E27FC236}">
                <a16:creationId xmlns:a16="http://schemas.microsoft.com/office/drawing/2014/main" id="{08D8010A-0DB3-5D02-804E-0CED9C701B3E}"/>
              </a:ext>
            </a:extLst>
          </p:cNvPr>
          <p:cNvSpPr>
            <a:spLocks noGrp="1"/>
          </p:cNvSpPr>
          <p:nvPr>
            <p:ph idx="1"/>
          </p:nvPr>
        </p:nvSpPr>
        <p:spPr>
          <a:xfrm>
            <a:off x="774192" y="979900"/>
            <a:ext cx="10188786" cy="5413248"/>
          </a:xfrm>
        </p:spPr>
        <p:txBody>
          <a:bodyPr>
            <a:normAutofit/>
          </a:bodyPr>
          <a:lstStyle/>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r>
              <a:rPr lang="tr-TR" sz="1600" dirty="0">
                <a:latin typeface="Calibri" panose="020F0502020204030204" pitchFamily="34" charset="0"/>
                <a:cs typeface="Calibri" panose="020F0502020204030204" pitchFamily="34" charset="0"/>
              </a:rPr>
              <a:t>.</a:t>
            </a: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a:p>
            <a:pPr algn="just">
              <a:buFont typeface="Wingdings" panose="05000000000000000000" pitchFamily="2" charset="2"/>
              <a:buChar char="§"/>
            </a:pPr>
            <a:endParaRPr lang="tr-TR" sz="1600" dirty="0">
              <a:latin typeface="Calibri" panose="020F0502020204030204" pitchFamily="34" charset="0"/>
              <a:cs typeface="Calibri" panose="020F0502020204030204" pitchFamily="34" charset="0"/>
            </a:endParaRPr>
          </a:p>
        </p:txBody>
      </p:sp>
      <p:pic>
        <p:nvPicPr>
          <p:cNvPr id="4" name="Picture 2">
            <a:extLst>
              <a:ext uri="{FF2B5EF4-FFF2-40B4-BE49-F238E27FC236}">
                <a16:creationId xmlns:a16="http://schemas.microsoft.com/office/drawing/2014/main" id="{F5B82C18-5BB7-76DF-E760-CD4FEE3506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26986" y="103294"/>
            <a:ext cx="977381" cy="9835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3919167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6085</TotalTime>
  <Words>366</Words>
  <Application>Microsoft Office PowerPoint</Application>
  <PresentationFormat>Geniş ekran</PresentationFormat>
  <Paragraphs>141</Paragraphs>
  <Slides>18</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18</vt:i4>
      </vt:variant>
    </vt:vector>
  </HeadingPairs>
  <TitlesOfParts>
    <vt:vector size="24" baseType="lpstr">
      <vt:lpstr>Aptos</vt:lpstr>
      <vt:lpstr>Aptos Display</vt:lpstr>
      <vt:lpstr>Arial</vt:lpstr>
      <vt:lpstr>Calibri</vt:lpstr>
      <vt:lpstr>Wingdings</vt:lpstr>
      <vt:lpstr>Office Teması</vt:lpstr>
      <vt:lpstr>Bilgisayar Programlama 2</vt:lpstr>
      <vt:lpstr>Fonksiyonlar</vt:lpstr>
      <vt:lpstr>Fonksiyonlar</vt:lpstr>
      <vt:lpstr>Parametreler (Arguments)</vt:lpstr>
      <vt:lpstr>Fonksiyondan Sonuç Döndürme</vt:lpstr>
      <vt:lpstr>.</vt:lpstr>
      <vt:lpstr>.</vt:lpstr>
      <vt:lpstr>.</vt:lpstr>
      <vt:lpstr>.</vt:lpstr>
      <vt:lpstr>.</vt:lpstr>
      <vt:lpstr>.</vt:lpstr>
      <vt:lpstr>.</vt:lpstr>
      <vt:lpstr>.</vt:lpstr>
      <vt:lpstr>.</vt:lpstr>
      <vt:lpstr>.</vt:lpstr>
      <vt:lpstr>.</vt:lpstr>
      <vt:lpstr>.</vt:lpstr>
      <vt:lpst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yasin kırelli</dc:creator>
  <cp:lastModifiedBy>yasin kırelli</cp:lastModifiedBy>
  <cp:revision>1302</cp:revision>
  <dcterms:created xsi:type="dcterms:W3CDTF">2025-09-29T18:17:47Z</dcterms:created>
  <dcterms:modified xsi:type="dcterms:W3CDTF">2026-03-29T14:04:10Z</dcterms:modified>
</cp:coreProperties>
</file>